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6" r:id="rId9"/>
    <p:sldId id="275" r:id="rId10"/>
    <p:sldId id="274" r:id="rId11"/>
    <p:sldId id="277" r:id="rId12"/>
  </p:sldIdLst>
  <p:sldSz cx="9906000" cy="6858000" type="A4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63E"/>
    <a:srgbClr val="EA5141"/>
    <a:srgbClr val="DA4E43"/>
    <a:srgbClr val="247E99"/>
    <a:srgbClr val="177152"/>
    <a:srgbClr val="0B8A6D"/>
    <a:srgbClr val="479F59"/>
    <a:srgbClr val="87BB51"/>
    <a:srgbClr val="F99F3C"/>
    <a:srgbClr val="F37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>
        <p:scale>
          <a:sx n="77" d="100"/>
          <a:sy n="77" d="100"/>
        </p:scale>
        <p:origin x="-984" y="21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E40E52-FF70-4DB0-8413-1E0CF5F2D79E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5E7CD75-F9EB-4AA4-BF88-9398866AFF14}">
      <dgm:prSet phldrT="[Текст]" custT="1"/>
      <dgm:spPr/>
      <dgm:t>
        <a:bodyPr/>
        <a:lstStyle/>
        <a:p>
          <a:r>
            <a:rPr lang="ru-RU" sz="1600" dirty="0" smtClean="0"/>
            <a:t>Термин </a:t>
          </a:r>
          <a:r>
            <a:rPr lang="ru-RU" sz="2000" b="1" i="1" dirty="0" smtClean="0"/>
            <a:t>“психосоциальный”</a:t>
          </a:r>
          <a:r>
            <a:rPr lang="ru-RU" sz="2000" dirty="0" smtClean="0"/>
            <a:t> </a:t>
          </a:r>
          <a:r>
            <a:rPr lang="ru-RU" sz="1600" dirty="0" smtClean="0"/>
            <a:t>отражает то, что присуще всем людям. Будучи людьми, мы все обладаем чувствами и мыслями, которые влияют на нашу реакцию в различных ситуациях, а также на наше отношение к другим людям (как негативное, так и положительное). </a:t>
          </a:r>
        </a:p>
      </dgm:t>
    </dgm:pt>
    <dgm:pt modelId="{88FA235F-17C7-46CF-8E9E-C7452F539330}" type="parTrans" cxnId="{DDAFDA20-5282-487B-81D2-0188E8131F8D}">
      <dgm:prSet/>
      <dgm:spPr/>
      <dgm:t>
        <a:bodyPr/>
        <a:lstStyle/>
        <a:p>
          <a:endParaRPr lang="ru-RU"/>
        </a:p>
      </dgm:t>
    </dgm:pt>
    <dgm:pt modelId="{58E18127-560E-46F8-919C-68EAA8B83209}" type="sibTrans" cxnId="{DDAFDA20-5282-487B-81D2-0188E8131F8D}">
      <dgm:prSet/>
      <dgm:spPr/>
      <dgm:t>
        <a:bodyPr/>
        <a:lstStyle/>
        <a:p>
          <a:endParaRPr lang="ru-RU"/>
        </a:p>
      </dgm:t>
    </dgm:pt>
    <dgm:pt modelId="{F7842ACE-3009-4623-B75E-854F515465C4}">
      <dgm:prSet phldrT="[Текст]" custT="1"/>
      <dgm:spPr/>
      <dgm:t>
        <a:bodyPr/>
        <a:lstStyle/>
        <a:p>
          <a:r>
            <a:rPr lang="ru-RU" sz="1600" dirty="0" smtClean="0"/>
            <a:t>Находясь под воздействием стресса (в частности, при работе в условиях чрезвычайной ситуации), мы должны обращать повышенное внимание на наше эмоциональное состояние, а также на необходимость оказания психосоциальной поддержки как себе, так и другим.</a:t>
          </a:r>
        </a:p>
      </dgm:t>
    </dgm:pt>
    <dgm:pt modelId="{B77B1C14-91A4-4B82-90C0-78DA679E9ED6}" type="parTrans" cxnId="{9C5A8CC5-843F-457D-B409-18F1161BFBA4}">
      <dgm:prSet/>
      <dgm:spPr/>
      <dgm:t>
        <a:bodyPr/>
        <a:lstStyle/>
        <a:p>
          <a:endParaRPr lang="ru-RU"/>
        </a:p>
      </dgm:t>
    </dgm:pt>
    <dgm:pt modelId="{3599CD73-0977-4963-B1C0-68F14FA366E5}" type="sibTrans" cxnId="{9C5A8CC5-843F-457D-B409-18F1161BFBA4}">
      <dgm:prSet/>
      <dgm:spPr/>
      <dgm:t>
        <a:bodyPr/>
        <a:lstStyle/>
        <a:p>
          <a:endParaRPr lang="ru-RU"/>
        </a:p>
      </dgm:t>
    </dgm:pt>
    <dgm:pt modelId="{A6A7F6BA-672F-485E-874E-324ABF3C82F0}">
      <dgm:prSet phldrT="[Текст]" custT="1"/>
      <dgm:spPr/>
      <dgm:t>
        <a:bodyPr/>
        <a:lstStyle/>
        <a:p>
          <a:r>
            <a:rPr lang="ru-RU" sz="1600" dirty="0" smtClean="0"/>
            <a:t>Основа оказания психосоциальной помощи и благополучия - понимание того, что стресс может повлиять на наши чувства, физическое состояние и отношения с другими людьми. </a:t>
          </a:r>
        </a:p>
      </dgm:t>
    </dgm:pt>
    <dgm:pt modelId="{AB23F2C7-285D-4FF7-A793-6756115378A5}" type="parTrans" cxnId="{00603F36-06F3-4987-A672-4F78BC76027F}">
      <dgm:prSet/>
      <dgm:spPr/>
      <dgm:t>
        <a:bodyPr/>
        <a:lstStyle/>
        <a:p>
          <a:endParaRPr lang="ru-RU"/>
        </a:p>
      </dgm:t>
    </dgm:pt>
    <dgm:pt modelId="{D15057ED-0DF8-440D-A78E-9F5AED155AAB}" type="sibTrans" cxnId="{00603F36-06F3-4987-A672-4F78BC76027F}">
      <dgm:prSet/>
      <dgm:spPr/>
      <dgm:t>
        <a:bodyPr/>
        <a:lstStyle/>
        <a:p>
          <a:endParaRPr lang="ru-RU"/>
        </a:p>
      </dgm:t>
    </dgm:pt>
    <dgm:pt modelId="{C0BBCAD3-59B5-44B0-998D-4BADC2F6866A}" type="pres">
      <dgm:prSet presAssocID="{D7E40E52-FF70-4DB0-8413-1E0CF5F2D79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872FFF-6D50-4ACF-B8A6-9705229FC46E}" type="pres">
      <dgm:prSet presAssocID="{75E7CD75-F9EB-4AA4-BF88-9398866AFF14}" presName="node" presStyleLbl="node1" presStyleIdx="0" presStyleCnt="3" custScaleX="114017" custScaleY="158774" custRadScaleRad="88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0167B-4DF0-4D94-B646-7EFC789CADB8}" type="pres">
      <dgm:prSet presAssocID="{58E18127-560E-46F8-919C-68EAA8B83209}" presName="sibTrans" presStyleLbl="sibTrans2D1" presStyleIdx="0" presStyleCnt="3" custScaleY="47588"/>
      <dgm:spPr>
        <a:prstGeom prst="parallelogram">
          <a:avLst/>
        </a:prstGeom>
      </dgm:spPr>
      <dgm:t>
        <a:bodyPr/>
        <a:lstStyle/>
        <a:p>
          <a:endParaRPr lang="ru-RU"/>
        </a:p>
      </dgm:t>
    </dgm:pt>
    <dgm:pt modelId="{3A76BCE7-BC8F-4EAD-B682-2F0592EB174D}" type="pres">
      <dgm:prSet presAssocID="{58E18127-560E-46F8-919C-68EAA8B83209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05BF581F-DAF0-4D56-ACD8-4E6F473249F8}" type="pres">
      <dgm:prSet presAssocID="{F7842ACE-3009-4623-B75E-854F515465C4}" presName="node" presStyleLbl="node1" presStyleIdx="1" presStyleCnt="3" custScaleX="114017" custScaleY="174651" custRadScaleRad="92961" custRadScaleInc="-14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B2636-0E7F-4145-A3F3-AA197E991406}" type="pres">
      <dgm:prSet presAssocID="{3599CD73-0977-4963-B1C0-68F14FA366E5}" presName="sibTrans" presStyleLbl="sibTrans2D1" presStyleIdx="1" presStyleCnt="3" custScaleY="47104"/>
      <dgm:spPr>
        <a:prstGeom prst="parallelogram">
          <a:avLst/>
        </a:prstGeom>
      </dgm:spPr>
      <dgm:t>
        <a:bodyPr/>
        <a:lstStyle/>
        <a:p>
          <a:endParaRPr lang="ru-RU"/>
        </a:p>
      </dgm:t>
    </dgm:pt>
    <dgm:pt modelId="{FA3B4FC0-BFC5-4A77-8A59-DA28A44EDB14}" type="pres">
      <dgm:prSet presAssocID="{3599CD73-0977-4963-B1C0-68F14FA366E5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EB6B648-663B-4150-8E40-B167B08B5E23}" type="pres">
      <dgm:prSet presAssocID="{A6A7F6BA-672F-485E-874E-324ABF3C82F0}" presName="node" presStyleLbl="node1" presStyleIdx="2" presStyleCnt="3" custScaleX="114017" custScaleY="148413" custRadScaleRad="92961" custRadScaleInc="14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59C91-03C6-41E4-B129-B14219FCBFB0}" type="pres">
      <dgm:prSet presAssocID="{D15057ED-0DF8-440D-A78E-9F5AED155AAB}" presName="sibTrans" presStyleLbl="sibTrans2D1" presStyleIdx="2" presStyleCnt="3" custScaleY="49379"/>
      <dgm:spPr>
        <a:prstGeom prst="parallelogram">
          <a:avLst/>
        </a:prstGeom>
      </dgm:spPr>
      <dgm:t>
        <a:bodyPr/>
        <a:lstStyle/>
        <a:p>
          <a:endParaRPr lang="ru-RU"/>
        </a:p>
      </dgm:t>
    </dgm:pt>
    <dgm:pt modelId="{AE4BA318-3B10-4193-923B-9A8E8B8D1B57}" type="pres">
      <dgm:prSet presAssocID="{D15057ED-0DF8-440D-A78E-9F5AED155AAB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47809307-6591-4765-B2FD-2C0DC5310FEF}" type="presOf" srcId="{D15057ED-0DF8-440D-A78E-9F5AED155AAB}" destId="{AE4BA318-3B10-4193-923B-9A8E8B8D1B57}" srcOrd="1" destOrd="0" presId="urn:microsoft.com/office/officeart/2005/8/layout/cycle7"/>
    <dgm:cxn modelId="{00603F36-06F3-4987-A672-4F78BC76027F}" srcId="{D7E40E52-FF70-4DB0-8413-1E0CF5F2D79E}" destId="{A6A7F6BA-672F-485E-874E-324ABF3C82F0}" srcOrd="2" destOrd="0" parTransId="{AB23F2C7-285D-4FF7-A793-6756115378A5}" sibTransId="{D15057ED-0DF8-440D-A78E-9F5AED155AAB}"/>
    <dgm:cxn modelId="{FE57607C-C1DB-4947-9E7E-CB36347E9A6C}" type="presOf" srcId="{3599CD73-0977-4963-B1C0-68F14FA366E5}" destId="{FA3B4FC0-BFC5-4A77-8A59-DA28A44EDB14}" srcOrd="1" destOrd="0" presId="urn:microsoft.com/office/officeart/2005/8/layout/cycle7"/>
    <dgm:cxn modelId="{020B913F-92EB-4FCA-9576-0F55A12CA578}" type="presOf" srcId="{D15057ED-0DF8-440D-A78E-9F5AED155AAB}" destId="{F5F59C91-03C6-41E4-B129-B14219FCBFB0}" srcOrd="0" destOrd="0" presId="urn:microsoft.com/office/officeart/2005/8/layout/cycle7"/>
    <dgm:cxn modelId="{CDFBF00E-5B66-4699-8093-BDD40B3955AB}" type="presOf" srcId="{58E18127-560E-46F8-919C-68EAA8B83209}" destId="{3B10167B-4DF0-4D94-B646-7EFC789CADB8}" srcOrd="0" destOrd="0" presId="urn:microsoft.com/office/officeart/2005/8/layout/cycle7"/>
    <dgm:cxn modelId="{EF9F99DF-D8B6-49F9-AA16-E4E3DE035B2E}" type="presOf" srcId="{D7E40E52-FF70-4DB0-8413-1E0CF5F2D79E}" destId="{C0BBCAD3-59B5-44B0-998D-4BADC2F6866A}" srcOrd="0" destOrd="0" presId="urn:microsoft.com/office/officeart/2005/8/layout/cycle7"/>
    <dgm:cxn modelId="{302291A9-5566-42AA-9E6D-3563F902DC7D}" type="presOf" srcId="{3599CD73-0977-4963-B1C0-68F14FA366E5}" destId="{4FEB2636-0E7F-4145-A3F3-AA197E991406}" srcOrd="0" destOrd="0" presId="urn:microsoft.com/office/officeart/2005/8/layout/cycle7"/>
    <dgm:cxn modelId="{9C5A8CC5-843F-457D-B409-18F1161BFBA4}" srcId="{D7E40E52-FF70-4DB0-8413-1E0CF5F2D79E}" destId="{F7842ACE-3009-4623-B75E-854F515465C4}" srcOrd="1" destOrd="0" parTransId="{B77B1C14-91A4-4B82-90C0-78DA679E9ED6}" sibTransId="{3599CD73-0977-4963-B1C0-68F14FA366E5}"/>
    <dgm:cxn modelId="{9550C4FC-2C3A-477A-A70B-22CC51DD6869}" type="presOf" srcId="{58E18127-560E-46F8-919C-68EAA8B83209}" destId="{3A76BCE7-BC8F-4EAD-B682-2F0592EB174D}" srcOrd="1" destOrd="0" presId="urn:microsoft.com/office/officeart/2005/8/layout/cycle7"/>
    <dgm:cxn modelId="{E2A77C26-6557-4675-9269-5417A90B5B36}" type="presOf" srcId="{F7842ACE-3009-4623-B75E-854F515465C4}" destId="{05BF581F-DAF0-4D56-ACD8-4E6F473249F8}" srcOrd="0" destOrd="0" presId="urn:microsoft.com/office/officeart/2005/8/layout/cycle7"/>
    <dgm:cxn modelId="{32478DA9-E556-4968-8544-135EEFFE1300}" type="presOf" srcId="{A6A7F6BA-672F-485E-874E-324ABF3C82F0}" destId="{DEB6B648-663B-4150-8E40-B167B08B5E23}" srcOrd="0" destOrd="0" presId="urn:microsoft.com/office/officeart/2005/8/layout/cycle7"/>
    <dgm:cxn modelId="{DDAFDA20-5282-487B-81D2-0188E8131F8D}" srcId="{D7E40E52-FF70-4DB0-8413-1E0CF5F2D79E}" destId="{75E7CD75-F9EB-4AA4-BF88-9398866AFF14}" srcOrd="0" destOrd="0" parTransId="{88FA235F-17C7-46CF-8E9E-C7452F539330}" sibTransId="{58E18127-560E-46F8-919C-68EAA8B83209}"/>
    <dgm:cxn modelId="{277093C2-76D5-4D21-8ACD-01F136D5D4AD}" type="presOf" srcId="{75E7CD75-F9EB-4AA4-BF88-9398866AFF14}" destId="{CB872FFF-6D50-4ACF-B8A6-9705229FC46E}" srcOrd="0" destOrd="0" presId="urn:microsoft.com/office/officeart/2005/8/layout/cycle7"/>
    <dgm:cxn modelId="{AC5769E5-0FF9-4129-AD06-6FB07DFF68AB}" type="presParOf" srcId="{C0BBCAD3-59B5-44B0-998D-4BADC2F6866A}" destId="{CB872FFF-6D50-4ACF-B8A6-9705229FC46E}" srcOrd="0" destOrd="0" presId="urn:microsoft.com/office/officeart/2005/8/layout/cycle7"/>
    <dgm:cxn modelId="{8BEF3AD1-888B-4213-A627-E79177864982}" type="presParOf" srcId="{C0BBCAD3-59B5-44B0-998D-4BADC2F6866A}" destId="{3B10167B-4DF0-4D94-B646-7EFC789CADB8}" srcOrd="1" destOrd="0" presId="urn:microsoft.com/office/officeart/2005/8/layout/cycle7"/>
    <dgm:cxn modelId="{AA1E1321-2650-4A99-90C2-27925A2D44E8}" type="presParOf" srcId="{3B10167B-4DF0-4D94-B646-7EFC789CADB8}" destId="{3A76BCE7-BC8F-4EAD-B682-2F0592EB174D}" srcOrd="0" destOrd="0" presId="urn:microsoft.com/office/officeart/2005/8/layout/cycle7"/>
    <dgm:cxn modelId="{3374B9AF-B2F6-481B-9EA2-CBDB7E254229}" type="presParOf" srcId="{C0BBCAD3-59B5-44B0-998D-4BADC2F6866A}" destId="{05BF581F-DAF0-4D56-ACD8-4E6F473249F8}" srcOrd="2" destOrd="0" presId="urn:microsoft.com/office/officeart/2005/8/layout/cycle7"/>
    <dgm:cxn modelId="{175B30AF-E42B-4793-BFC5-5FEB81CD4C50}" type="presParOf" srcId="{C0BBCAD3-59B5-44B0-998D-4BADC2F6866A}" destId="{4FEB2636-0E7F-4145-A3F3-AA197E991406}" srcOrd="3" destOrd="0" presId="urn:microsoft.com/office/officeart/2005/8/layout/cycle7"/>
    <dgm:cxn modelId="{972B4C7F-8EFA-47BA-B064-14D9E9533E4C}" type="presParOf" srcId="{4FEB2636-0E7F-4145-A3F3-AA197E991406}" destId="{FA3B4FC0-BFC5-4A77-8A59-DA28A44EDB14}" srcOrd="0" destOrd="0" presId="urn:microsoft.com/office/officeart/2005/8/layout/cycle7"/>
    <dgm:cxn modelId="{48015E8E-5894-4045-9219-51467A9B865B}" type="presParOf" srcId="{C0BBCAD3-59B5-44B0-998D-4BADC2F6866A}" destId="{DEB6B648-663B-4150-8E40-B167B08B5E23}" srcOrd="4" destOrd="0" presId="urn:microsoft.com/office/officeart/2005/8/layout/cycle7"/>
    <dgm:cxn modelId="{D5D47079-A26B-45AA-91E1-E1C8CC5F2C4B}" type="presParOf" srcId="{C0BBCAD3-59B5-44B0-998D-4BADC2F6866A}" destId="{F5F59C91-03C6-41E4-B129-B14219FCBFB0}" srcOrd="5" destOrd="0" presId="urn:microsoft.com/office/officeart/2005/8/layout/cycle7"/>
    <dgm:cxn modelId="{CE6CAEE1-F909-4264-8E92-EC6E2347D3F8}" type="presParOf" srcId="{F5F59C91-03C6-41E4-B129-B14219FCBFB0}" destId="{AE4BA318-3B10-4193-923B-9A8E8B8D1B5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0090D3C-69EB-428D-9E59-D9EB0FAB151C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BEEB7D1-7FC0-488C-8E92-2E2F06781AAE}">
      <dgm:prSet phldrT="[Текст]" custT="1"/>
      <dgm:spPr/>
      <dgm:t>
        <a:bodyPr/>
        <a:lstStyle/>
        <a:p>
          <a:r>
            <a:rPr lang="ru-RU" sz="1600" dirty="0" smtClean="0"/>
            <a:t>Важность для национального общества здорового психологического благополучия волонтеров.</a:t>
          </a:r>
        </a:p>
      </dgm:t>
    </dgm:pt>
    <dgm:pt modelId="{EB92BA9C-3371-4DEE-92DA-BBB8C0CBFAE8}" type="parTrans" cxnId="{475B0375-6381-48C2-BC1E-178019311DE9}">
      <dgm:prSet/>
      <dgm:spPr/>
      <dgm:t>
        <a:bodyPr/>
        <a:lstStyle/>
        <a:p>
          <a:endParaRPr lang="ru-RU"/>
        </a:p>
      </dgm:t>
    </dgm:pt>
    <dgm:pt modelId="{5EACD945-A596-42D1-A710-599B12A9E3F2}" type="sibTrans" cxnId="{475B0375-6381-48C2-BC1E-178019311DE9}">
      <dgm:prSet/>
      <dgm:spPr/>
      <dgm:t>
        <a:bodyPr/>
        <a:lstStyle/>
        <a:p>
          <a:endParaRPr lang="ru-RU"/>
        </a:p>
      </dgm:t>
    </dgm:pt>
    <dgm:pt modelId="{43C26264-CAB5-4E4D-A6AB-849B43F9A1D2}">
      <dgm:prSet phldrT="[Текст]" custT="1"/>
      <dgm:spPr/>
      <dgm:t>
        <a:bodyPr/>
        <a:lstStyle/>
        <a:p>
          <a:r>
            <a:rPr lang="ru-RU" sz="1600" dirty="0" smtClean="0"/>
            <a:t>Возможные стресс-факторы и типы стрессов, а также методы борьбы с ними.</a:t>
          </a:r>
        </a:p>
      </dgm:t>
    </dgm:pt>
    <dgm:pt modelId="{557BF72B-2727-4D7D-BE43-FBAEFAA26C6C}" type="parTrans" cxnId="{FE382F43-55E5-4FE0-921E-5BECA441E3D0}">
      <dgm:prSet/>
      <dgm:spPr/>
      <dgm:t>
        <a:bodyPr/>
        <a:lstStyle/>
        <a:p>
          <a:endParaRPr lang="ru-RU"/>
        </a:p>
      </dgm:t>
    </dgm:pt>
    <dgm:pt modelId="{1B98F8E8-546B-4D72-83FB-B67FE046E938}" type="sibTrans" cxnId="{FE382F43-55E5-4FE0-921E-5BECA441E3D0}">
      <dgm:prSet/>
      <dgm:spPr/>
      <dgm:t>
        <a:bodyPr/>
        <a:lstStyle/>
        <a:p>
          <a:endParaRPr lang="ru-RU"/>
        </a:p>
      </dgm:t>
    </dgm:pt>
    <dgm:pt modelId="{F4BF9563-4E9F-4F69-9ABB-4E40760E3843}">
      <dgm:prSet phldrT="[Текст]" custT="1"/>
      <dgm:spPr/>
      <dgm:t>
        <a:bodyPr/>
        <a:lstStyle/>
        <a:p>
          <a:r>
            <a:rPr lang="ru-RU" sz="1600" dirty="0" smtClean="0"/>
            <a:t>Доступные типы поддержки, а также четкие указания о том, как получить к ним доступ (процедуры, контакты).</a:t>
          </a:r>
        </a:p>
      </dgm:t>
    </dgm:pt>
    <dgm:pt modelId="{6C14B89B-48E5-40CB-BF6E-36BC072CC74B}" type="parTrans" cxnId="{9C2F3D5D-7762-48EE-88B9-E90226092CED}">
      <dgm:prSet/>
      <dgm:spPr/>
      <dgm:t>
        <a:bodyPr/>
        <a:lstStyle/>
        <a:p>
          <a:endParaRPr lang="ru-RU"/>
        </a:p>
      </dgm:t>
    </dgm:pt>
    <dgm:pt modelId="{A66EB913-6047-4342-B77D-C3C0713897C5}" type="sibTrans" cxnId="{9C2F3D5D-7762-48EE-88B9-E90226092CED}">
      <dgm:prSet/>
      <dgm:spPr/>
      <dgm:t>
        <a:bodyPr/>
        <a:lstStyle/>
        <a:p>
          <a:endParaRPr lang="ru-RU"/>
        </a:p>
      </dgm:t>
    </dgm:pt>
    <dgm:pt modelId="{1288402F-69E7-404D-9151-38F9CAF6D9FD}">
      <dgm:prSet phldrT="[Текст]" custT="1"/>
      <dgm:spPr/>
      <dgm:t>
        <a:bodyPr/>
        <a:lstStyle/>
        <a:p>
          <a:r>
            <a:rPr lang="ru-RU" sz="1600" dirty="0" smtClean="0"/>
            <a:t>По возможности предоставляйте информацию в различные периоды времени, для того чтобы </a:t>
          </a:r>
          <a:r>
            <a:rPr lang="ru-RU" sz="1600" dirty="0" err="1" smtClean="0"/>
            <a:t>месседжи</a:t>
          </a:r>
          <a:r>
            <a:rPr lang="ru-RU" sz="1600" dirty="0" smtClean="0"/>
            <a:t> звучали на протяжении всего цикла операции по оказанию помощи пострадавшим. Такие </a:t>
          </a:r>
          <a:r>
            <a:rPr lang="ru-RU" sz="1600" dirty="0" err="1" smtClean="0"/>
            <a:t>месседжи</a:t>
          </a:r>
          <a:r>
            <a:rPr lang="ru-RU" sz="1600" dirty="0" smtClean="0"/>
            <a:t> должны служить напоминанием волонтерам.</a:t>
          </a:r>
        </a:p>
      </dgm:t>
    </dgm:pt>
    <dgm:pt modelId="{63D5695C-46E3-463F-A0B0-A8F4836150AA}" type="parTrans" cxnId="{D0061190-390E-4B5E-AC7D-56DA3C35C107}">
      <dgm:prSet/>
      <dgm:spPr/>
      <dgm:t>
        <a:bodyPr/>
        <a:lstStyle/>
        <a:p>
          <a:endParaRPr lang="ru-RU"/>
        </a:p>
      </dgm:t>
    </dgm:pt>
    <dgm:pt modelId="{1C336238-8B0E-4446-AAEB-0B6C630133E8}" type="sibTrans" cxnId="{D0061190-390E-4B5E-AC7D-56DA3C35C107}">
      <dgm:prSet/>
      <dgm:spPr/>
      <dgm:t>
        <a:bodyPr/>
        <a:lstStyle/>
        <a:p>
          <a:endParaRPr lang="ru-RU"/>
        </a:p>
      </dgm:t>
    </dgm:pt>
    <dgm:pt modelId="{6D7C8CBF-B6D7-4843-B16F-B2BC48664946}">
      <dgm:prSet phldrT="[Текст]" custT="1"/>
      <dgm:spPr/>
      <dgm:t>
        <a:bodyPr/>
        <a:lstStyle/>
        <a:p>
          <a:r>
            <a:rPr lang="ru-RU" sz="1600" dirty="0" smtClean="0"/>
            <a:t>Посещение мероприятий по подготовке, руководству и обсуждению. Оказание поддержки в группе.</a:t>
          </a:r>
          <a:endParaRPr lang="ru-RU" sz="1600" dirty="0"/>
        </a:p>
      </dgm:t>
    </dgm:pt>
    <dgm:pt modelId="{811FB717-A0AD-4670-B4B6-F39FF8654507}" type="parTrans" cxnId="{1FF4F937-2147-4DFC-A787-8E81E012FC58}">
      <dgm:prSet/>
      <dgm:spPr/>
      <dgm:t>
        <a:bodyPr/>
        <a:lstStyle/>
        <a:p>
          <a:endParaRPr lang="ru-RU"/>
        </a:p>
      </dgm:t>
    </dgm:pt>
    <dgm:pt modelId="{0CB2B8B1-9E34-41BB-8E77-5AAB0FA18D24}" type="sibTrans" cxnId="{1FF4F937-2147-4DFC-A787-8E81E012FC58}">
      <dgm:prSet/>
      <dgm:spPr/>
      <dgm:t>
        <a:bodyPr/>
        <a:lstStyle/>
        <a:p>
          <a:endParaRPr lang="ru-RU"/>
        </a:p>
      </dgm:t>
    </dgm:pt>
    <dgm:pt modelId="{ED93617C-3DAC-4654-9BBE-064D890B12D3}">
      <dgm:prSet phldrT="[Текст]" custT="1"/>
      <dgm:spPr/>
      <dgm:t>
        <a:bodyPr/>
        <a:lstStyle/>
        <a:p>
          <a:r>
            <a:rPr lang="ru-RU" sz="1600" dirty="0" smtClean="0"/>
            <a:t>Ожидания волонтеров во время управления стрессом.</a:t>
          </a:r>
          <a:endParaRPr lang="ru-RU" sz="1600" dirty="0"/>
        </a:p>
      </dgm:t>
    </dgm:pt>
    <dgm:pt modelId="{07878E4C-AEF8-4335-92CF-E541464E5BA1}" type="parTrans" cxnId="{411E9CBD-5DF2-44DB-B69E-504EB81FF4D9}">
      <dgm:prSet/>
      <dgm:spPr/>
      <dgm:t>
        <a:bodyPr/>
        <a:lstStyle/>
        <a:p>
          <a:endParaRPr lang="ru-RU"/>
        </a:p>
      </dgm:t>
    </dgm:pt>
    <dgm:pt modelId="{4D72636C-DF3A-455E-A0BA-77599D56D0A0}" type="sibTrans" cxnId="{411E9CBD-5DF2-44DB-B69E-504EB81FF4D9}">
      <dgm:prSet/>
      <dgm:spPr/>
      <dgm:t>
        <a:bodyPr/>
        <a:lstStyle/>
        <a:p>
          <a:endParaRPr lang="ru-RU"/>
        </a:p>
      </dgm:t>
    </dgm:pt>
    <dgm:pt modelId="{FFFC9952-8652-43F8-A511-A9F39A42A487}" type="pres">
      <dgm:prSet presAssocID="{00090D3C-69EB-428D-9E59-D9EB0FAB151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AF119EC-0895-408C-8ED7-E33377077B34}" type="pres">
      <dgm:prSet presAssocID="{0BEEB7D1-7FC0-488C-8E92-2E2F06781AAE}" presName="compNode" presStyleCnt="0"/>
      <dgm:spPr/>
    </dgm:pt>
    <dgm:pt modelId="{1A843436-B237-4320-9EF0-A559BE144EB0}" type="pres">
      <dgm:prSet presAssocID="{0BEEB7D1-7FC0-488C-8E92-2E2F06781AAE}" presName="dummyConnPt" presStyleCnt="0"/>
      <dgm:spPr/>
    </dgm:pt>
    <dgm:pt modelId="{757CA196-E1FF-4F1A-81C3-EBC3E5AF1733}" type="pres">
      <dgm:prSet presAssocID="{0BEEB7D1-7FC0-488C-8E92-2E2F06781AAE}" presName="node" presStyleLbl="node1" presStyleIdx="0" presStyleCnt="6" custScaleX="182864" custScaleY="120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7400F-6ABD-481A-8DCF-74042773A330}" type="pres">
      <dgm:prSet presAssocID="{5EACD945-A596-42D1-A710-599B12A9E3F2}" presName="sibTrans" presStyleLbl="bgSibTrans2D1" presStyleIdx="0" presStyleCnt="5"/>
      <dgm:spPr/>
      <dgm:t>
        <a:bodyPr/>
        <a:lstStyle/>
        <a:p>
          <a:endParaRPr lang="ru-RU"/>
        </a:p>
      </dgm:t>
    </dgm:pt>
    <dgm:pt modelId="{22524C89-1A9E-4584-8CCD-77CF5A506238}" type="pres">
      <dgm:prSet presAssocID="{43C26264-CAB5-4E4D-A6AB-849B43F9A1D2}" presName="compNode" presStyleCnt="0"/>
      <dgm:spPr/>
    </dgm:pt>
    <dgm:pt modelId="{086628BA-D33E-411C-BE20-52FEDBA6D206}" type="pres">
      <dgm:prSet presAssocID="{43C26264-CAB5-4E4D-A6AB-849B43F9A1D2}" presName="dummyConnPt" presStyleCnt="0"/>
      <dgm:spPr/>
    </dgm:pt>
    <dgm:pt modelId="{26067C56-8723-4576-AF19-FA62B3268979}" type="pres">
      <dgm:prSet presAssocID="{43C26264-CAB5-4E4D-A6AB-849B43F9A1D2}" presName="node" presStyleLbl="node1" presStyleIdx="1" presStyleCnt="6" custScaleX="182864" custScaleY="120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C5F56-13C7-4D6B-BB3F-8AE75DBABEE6}" type="pres">
      <dgm:prSet presAssocID="{1B98F8E8-546B-4D72-83FB-B67FE046E938}" presName="sibTrans" presStyleLbl="bgSibTrans2D1" presStyleIdx="1" presStyleCnt="5"/>
      <dgm:spPr/>
      <dgm:t>
        <a:bodyPr/>
        <a:lstStyle/>
        <a:p>
          <a:endParaRPr lang="ru-RU"/>
        </a:p>
      </dgm:t>
    </dgm:pt>
    <dgm:pt modelId="{7ABC2C20-6234-4D16-87AA-943C0D929FF9}" type="pres">
      <dgm:prSet presAssocID="{F4BF9563-4E9F-4F69-9ABB-4E40760E3843}" presName="compNode" presStyleCnt="0"/>
      <dgm:spPr/>
    </dgm:pt>
    <dgm:pt modelId="{3251BD85-E64B-48F0-B7BF-2C849816C6C9}" type="pres">
      <dgm:prSet presAssocID="{F4BF9563-4E9F-4F69-9ABB-4E40760E3843}" presName="dummyConnPt" presStyleCnt="0"/>
      <dgm:spPr/>
    </dgm:pt>
    <dgm:pt modelId="{6FBAA33A-44F2-41EC-B3DA-1D520DD2366F}" type="pres">
      <dgm:prSet presAssocID="{F4BF9563-4E9F-4F69-9ABB-4E40760E3843}" presName="node" presStyleLbl="node1" presStyleIdx="2" presStyleCnt="6" custScaleX="182864" custScaleY="120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4BD89-DB24-46FD-B575-23572894E08F}" type="pres">
      <dgm:prSet presAssocID="{A66EB913-6047-4342-B77D-C3C0713897C5}" presName="sibTrans" presStyleLbl="bgSibTrans2D1" presStyleIdx="2" presStyleCnt="5" custAng="235904"/>
      <dgm:spPr/>
      <dgm:t>
        <a:bodyPr/>
        <a:lstStyle/>
        <a:p>
          <a:endParaRPr lang="ru-RU"/>
        </a:p>
      </dgm:t>
    </dgm:pt>
    <dgm:pt modelId="{7BEEBA11-9C5A-4853-95DB-C8C4A30F9F10}" type="pres">
      <dgm:prSet presAssocID="{1288402F-69E7-404D-9151-38F9CAF6D9FD}" presName="compNode" presStyleCnt="0"/>
      <dgm:spPr/>
    </dgm:pt>
    <dgm:pt modelId="{4388C3FD-17B7-4986-AF41-1F9B93E5BB75}" type="pres">
      <dgm:prSet presAssocID="{1288402F-69E7-404D-9151-38F9CAF6D9FD}" presName="dummyConnPt" presStyleCnt="0"/>
      <dgm:spPr/>
    </dgm:pt>
    <dgm:pt modelId="{0AC122EE-9DA2-4846-92AE-3E7BFFE2681F}" type="pres">
      <dgm:prSet presAssocID="{1288402F-69E7-404D-9151-38F9CAF6D9FD}" presName="node" presStyleLbl="node1" presStyleIdx="3" presStyleCnt="6" custScaleX="182864" custScaleY="169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79537-E560-4061-BA60-B518FEF587A9}" type="pres">
      <dgm:prSet presAssocID="{1C336238-8B0E-4446-AAEB-0B6C630133E8}" presName="sibTrans" presStyleLbl="bgSibTrans2D1" presStyleIdx="3" presStyleCnt="5"/>
      <dgm:spPr/>
      <dgm:t>
        <a:bodyPr/>
        <a:lstStyle/>
        <a:p>
          <a:endParaRPr lang="ru-RU"/>
        </a:p>
      </dgm:t>
    </dgm:pt>
    <dgm:pt modelId="{0259F8C5-742B-4CF4-951B-0DF2A51CE71B}" type="pres">
      <dgm:prSet presAssocID="{6D7C8CBF-B6D7-4843-B16F-B2BC48664946}" presName="compNode" presStyleCnt="0"/>
      <dgm:spPr/>
    </dgm:pt>
    <dgm:pt modelId="{46EB7718-A582-4127-ABF0-8BCFF8D464C2}" type="pres">
      <dgm:prSet presAssocID="{6D7C8CBF-B6D7-4843-B16F-B2BC48664946}" presName="dummyConnPt" presStyleCnt="0"/>
      <dgm:spPr/>
    </dgm:pt>
    <dgm:pt modelId="{7699ED24-CBD3-4046-BA9B-590591F033C9}" type="pres">
      <dgm:prSet presAssocID="{6D7C8CBF-B6D7-4843-B16F-B2BC48664946}" presName="node" presStyleLbl="node1" presStyleIdx="4" presStyleCnt="6" custScaleX="182864" custScaleY="81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C41FB-76E3-4941-9BDC-005B874010A7}" type="pres">
      <dgm:prSet presAssocID="{0CB2B8B1-9E34-41BB-8E77-5AAB0FA18D24}" presName="sibTrans" presStyleLbl="bgSibTrans2D1" presStyleIdx="4" presStyleCnt="5"/>
      <dgm:spPr/>
      <dgm:t>
        <a:bodyPr/>
        <a:lstStyle/>
        <a:p>
          <a:endParaRPr lang="ru-RU"/>
        </a:p>
      </dgm:t>
    </dgm:pt>
    <dgm:pt modelId="{985B7663-E885-4BF1-A897-8D8E5B39A076}" type="pres">
      <dgm:prSet presAssocID="{ED93617C-3DAC-4654-9BBE-064D890B12D3}" presName="compNode" presStyleCnt="0"/>
      <dgm:spPr/>
    </dgm:pt>
    <dgm:pt modelId="{00FC9CB0-5E2F-4B4F-BD7D-EEB7A0528395}" type="pres">
      <dgm:prSet presAssocID="{ED93617C-3DAC-4654-9BBE-064D890B12D3}" presName="dummyConnPt" presStyleCnt="0"/>
      <dgm:spPr/>
    </dgm:pt>
    <dgm:pt modelId="{CD7B5AD9-A216-4AF7-BBFD-E9B06648FE5D}" type="pres">
      <dgm:prSet presAssocID="{ED93617C-3DAC-4654-9BBE-064D890B12D3}" presName="node" presStyleLbl="node1" presStyleIdx="5" presStyleCnt="6" custScaleX="182864" custScaleY="88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6C8F77-7410-4474-84CE-1803E5173BEE}" type="presOf" srcId="{6D7C8CBF-B6D7-4843-B16F-B2BC48664946}" destId="{7699ED24-CBD3-4046-BA9B-590591F033C9}" srcOrd="0" destOrd="0" presId="urn:microsoft.com/office/officeart/2005/8/layout/bProcess4"/>
    <dgm:cxn modelId="{C39D24E8-5942-4ED6-8FD7-76FD98462818}" type="presOf" srcId="{1C336238-8B0E-4446-AAEB-0B6C630133E8}" destId="{F1A79537-E560-4061-BA60-B518FEF587A9}" srcOrd="0" destOrd="0" presId="urn:microsoft.com/office/officeart/2005/8/layout/bProcess4"/>
    <dgm:cxn modelId="{FBA9F743-AE23-49E1-BD83-0F9550A951AD}" type="presOf" srcId="{ED93617C-3DAC-4654-9BBE-064D890B12D3}" destId="{CD7B5AD9-A216-4AF7-BBFD-E9B06648FE5D}" srcOrd="0" destOrd="0" presId="urn:microsoft.com/office/officeart/2005/8/layout/bProcess4"/>
    <dgm:cxn modelId="{FE382F43-55E5-4FE0-921E-5BECA441E3D0}" srcId="{00090D3C-69EB-428D-9E59-D9EB0FAB151C}" destId="{43C26264-CAB5-4E4D-A6AB-849B43F9A1D2}" srcOrd="1" destOrd="0" parTransId="{557BF72B-2727-4D7D-BE43-FBAEFAA26C6C}" sibTransId="{1B98F8E8-546B-4D72-83FB-B67FE046E938}"/>
    <dgm:cxn modelId="{D96E395C-45F3-4AD1-93AC-99BDD5D0DDA0}" type="presOf" srcId="{0BEEB7D1-7FC0-488C-8E92-2E2F06781AAE}" destId="{757CA196-E1FF-4F1A-81C3-EBC3E5AF1733}" srcOrd="0" destOrd="0" presId="urn:microsoft.com/office/officeart/2005/8/layout/bProcess4"/>
    <dgm:cxn modelId="{DF88828E-DEFF-4851-847E-B8725FA6AE20}" type="presOf" srcId="{1B98F8E8-546B-4D72-83FB-B67FE046E938}" destId="{F62C5F56-13C7-4D6B-BB3F-8AE75DBABEE6}" srcOrd="0" destOrd="0" presId="urn:microsoft.com/office/officeart/2005/8/layout/bProcess4"/>
    <dgm:cxn modelId="{D0061190-390E-4B5E-AC7D-56DA3C35C107}" srcId="{00090D3C-69EB-428D-9E59-D9EB0FAB151C}" destId="{1288402F-69E7-404D-9151-38F9CAF6D9FD}" srcOrd="3" destOrd="0" parTransId="{63D5695C-46E3-463F-A0B0-A8F4836150AA}" sibTransId="{1C336238-8B0E-4446-AAEB-0B6C630133E8}"/>
    <dgm:cxn modelId="{9D388775-DFE4-4FFA-AB14-77505869EA9A}" type="presOf" srcId="{0CB2B8B1-9E34-41BB-8E77-5AAB0FA18D24}" destId="{9D2C41FB-76E3-4941-9BDC-005B874010A7}" srcOrd="0" destOrd="0" presId="urn:microsoft.com/office/officeart/2005/8/layout/bProcess4"/>
    <dgm:cxn modelId="{97AC5163-CA6B-48EA-B55A-640C1245DC57}" type="presOf" srcId="{A66EB913-6047-4342-B77D-C3C0713897C5}" destId="{16E4BD89-DB24-46FD-B575-23572894E08F}" srcOrd="0" destOrd="0" presId="urn:microsoft.com/office/officeart/2005/8/layout/bProcess4"/>
    <dgm:cxn modelId="{95BD83CC-11B6-4B78-9435-F839F5D8A649}" type="presOf" srcId="{00090D3C-69EB-428D-9E59-D9EB0FAB151C}" destId="{FFFC9952-8652-43F8-A511-A9F39A42A487}" srcOrd="0" destOrd="0" presId="urn:microsoft.com/office/officeart/2005/8/layout/bProcess4"/>
    <dgm:cxn modelId="{1FF4F937-2147-4DFC-A787-8E81E012FC58}" srcId="{00090D3C-69EB-428D-9E59-D9EB0FAB151C}" destId="{6D7C8CBF-B6D7-4843-B16F-B2BC48664946}" srcOrd="4" destOrd="0" parTransId="{811FB717-A0AD-4670-B4B6-F39FF8654507}" sibTransId="{0CB2B8B1-9E34-41BB-8E77-5AAB0FA18D24}"/>
    <dgm:cxn modelId="{53680A51-9745-4800-9445-401E9835DB66}" type="presOf" srcId="{5EACD945-A596-42D1-A710-599B12A9E3F2}" destId="{A067400F-6ABD-481A-8DCF-74042773A330}" srcOrd="0" destOrd="0" presId="urn:microsoft.com/office/officeart/2005/8/layout/bProcess4"/>
    <dgm:cxn modelId="{894D8635-D192-4DD9-8D99-FAAC5B9AB4EC}" type="presOf" srcId="{43C26264-CAB5-4E4D-A6AB-849B43F9A1D2}" destId="{26067C56-8723-4576-AF19-FA62B3268979}" srcOrd="0" destOrd="0" presId="urn:microsoft.com/office/officeart/2005/8/layout/bProcess4"/>
    <dgm:cxn modelId="{9C2F3D5D-7762-48EE-88B9-E90226092CED}" srcId="{00090D3C-69EB-428D-9E59-D9EB0FAB151C}" destId="{F4BF9563-4E9F-4F69-9ABB-4E40760E3843}" srcOrd="2" destOrd="0" parTransId="{6C14B89B-48E5-40CB-BF6E-36BC072CC74B}" sibTransId="{A66EB913-6047-4342-B77D-C3C0713897C5}"/>
    <dgm:cxn modelId="{9E70B637-D31F-49E6-98A2-5BE4E6BE48D4}" type="presOf" srcId="{1288402F-69E7-404D-9151-38F9CAF6D9FD}" destId="{0AC122EE-9DA2-4846-92AE-3E7BFFE2681F}" srcOrd="0" destOrd="0" presId="urn:microsoft.com/office/officeart/2005/8/layout/bProcess4"/>
    <dgm:cxn modelId="{475B0375-6381-48C2-BC1E-178019311DE9}" srcId="{00090D3C-69EB-428D-9E59-D9EB0FAB151C}" destId="{0BEEB7D1-7FC0-488C-8E92-2E2F06781AAE}" srcOrd="0" destOrd="0" parTransId="{EB92BA9C-3371-4DEE-92DA-BBB8C0CBFAE8}" sibTransId="{5EACD945-A596-42D1-A710-599B12A9E3F2}"/>
    <dgm:cxn modelId="{411E9CBD-5DF2-44DB-B69E-504EB81FF4D9}" srcId="{00090D3C-69EB-428D-9E59-D9EB0FAB151C}" destId="{ED93617C-3DAC-4654-9BBE-064D890B12D3}" srcOrd="5" destOrd="0" parTransId="{07878E4C-AEF8-4335-92CF-E541464E5BA1}" sibTransId="{4D72636C-DF3A-455E-A0BA-77599D56D0A0}"/>
    <dgm:cxn modelId="{90D086C6-0239-408C-ACF7-5C7BCADE5111}" type="presOf" srcId="{F4BF9563-4E9F-4F69-9ABB-4E40760E3843}" destId="{6FBAA33A-44F2-41EC-B3DA-1D520DD2366F}" srcOrd="0" destOrd="0" presId="urn:microsoft.com/office/officeart/2005/8/layout/bProcess4"/>
    <dgm:cxn modelId="{74C6482A-3D99-441E-A834-B262AC697D34}" type="presParOf" srcId="{FFFC9952-8652-43F8-A511-A9F39A42A487}" destId="{FAF119EC-0895-408C-8ED7-E33377077B34}" srcOrd="0" destOrd="0" presId="urn:microsoft.com/office/officeart/2005/8/layout/bProcess4"/>
    <dgm:cxn modelId="{9614F4CA-178B-47B5-B987-DF311D354342}" type="presParOf" srcId="{FAF119EC-0895-408C-8ED7-E33377077B34}" destId="{1A843436-B237-4320-9EF0-A559BE144EB0}" srcOrd="0" destOrd="0" presId="urn:microsoft.com/office/officeart/2005/8/layout/bProcess4"/>
    <dgm:cxn modelId="{0B895D0E-F53E-4B09-8AE2-DCC992EC072D}" type="presParOf" srcId="{FAF119EC-0895-408C-8ED7-E33377077B34}" destId="{757CA196-E1FF-4F1A-81C3-EBC3E5AF1733}" srcOrd="1" destOrd="0" presId="urn:microsoft.com/office/officeart/2005/8/layout/bProcess4"/>
    <dgm:cxn modelId="{37992FD5-B348-42B7-94CD-F83DAE6E52F3}" type="presParOf" srcId="{FFFC9952-8652-43F8-A511-A9F39A42A487}" destId="{A067400F-6ABD-481A-8DCF-74042773A330}" srcOrd="1" destOrd="0" presId="urn:microsoft.com/office/officeart/2005/8/layout/bProcess4"/>
    <dgm:cxn modelId="{375BDBD3-C9B7-436B-B8FF-452142D0DFF1}" type="presParOf" srcId="{FFFC9952-8652-43F8-A511-A9F39A42A487}" destId="{22524C89-1A9E-4584-8CCD-77CF5A506238}" srcOrd="2" destOrd="0" presId="urn:microsoft.com/office/officeart/2005/8/layout/bProcess4"/>
    <dgm:cxn modelId="{D93765D7-4B84-4567-B8F4-A807C2FB6822}" type="presParOf" srcId="{22524C89-1A9E-4584-8CCD-77CF5A506238}" destId="{086628BA-D33E-411C-BE20-52FEDBA6D206}" srcOrd="0" destOrd="0" presId="urn:microsoft.com/office/officeart/2005/8/layout/bProcess4"/>
    <dgm:cxn modelId="{57EC392D-C936-461E-AB0B-C2EF8E542E89}" type="presParOf" srcId="{22524C89-1A9E-4584-8CCD-77CF5A506238}" destId="{26067C56-8723-4576-AF19-FA62B3268979}" srcOrd="1" destOrd="0" presId="urn:microsoft.com/office/officeart/2005/8/layout/bProcess4"/>
    <dgm:cxn modelId="{D184B305-5866-4FDA-9E9C-268746B09D46}" type="presParOf" srcId="{FFFC9952-8652-43F8-A511-A9F39A42A487}" destId="{F62C5F56-13C7-4D6B-BB3F-8AE75DBABEE6}" srcOrd="3" destOrd="0" presId="urn:microsoft.com/office/officeart/2005/8/layout/bProcess4"/>
    <dgm:cxn modelId="{F16A43DA-09FA-4031-8513-82F902E827AB}" type="presParOf" srcId="{FFFC9952-8652-43F8-A511-A9F39A42A487}" destId="{7ABC2C20-6234-4D16-87AA-943C0D929FF9}" srcOrd="4" destOrd="0" presId="urn:microsoft.com/office/officeart/2005/8/layout/bProcess4"/>
    <dgm:cxn modelId="{E5EAC3A7-1408-4945-A890-83E7044EC643}" type="presParOf" srcId="{7ABC2C20-6234-4D16-87AA-943C0D929FF9}" destId="{3251BD85-E64B-48F0-B7BF-2C849816C6C9}" srcOrd="0" destOrd="0" presId="urn:microsoft.com/office/officeart/2005/8/layout/bProcess4"/>
    <dgm:cxn modelId="{02EE6AD8-C449-40FF-B8E4-FB6C384BC724}" type="presParOf" srcId="{7ABC2C20-6234-4D16-87AA-943C0D929FF9}" destId="{6FBAA33A-44F2-41EC-B3DA-1D520DD2366F}" srcOrd="1" destOrd="0" presId="urn:microsoft.com/office/officeart/2005/8/layout/bProcess4"/>
    <dgm:cxn modelId="{F3472FA9-761E-43D5-B912-CEE010B70D3B}" type="presParOf" srcId="{FFFC9952-8652-43F8-A511-A9F39A42A487}" destId="{16E4BD89-DB24-46FD-B575-23572894E08F}" srcOrd="5" destOrd="0" presId="urn:microsoft.com/office/officeart/2005/8/layout/bProcess4"/>
    <dgm:cxn modelId="{4380FA84-8B07-45EF-9A3E-22353A68EAB0}" type="presParOf" srcId="{FFFC9952-8652-43F8-A511-A9F39A42A487}" destId="{7BEEBA11-9C5A-4853-95DB-C8C4A30F9F10}" srcOrd="6" destOrd="0" presId="urn:microsoft.com/office/officeart/2005/8/layout/bProcess4"/>
    <dgm:cxn modelId="{099DFDD0-D71F-4CD8-AA95-C1351CF5ACFD}" type="presParOf" srcId="{7BEEBA11-9C5A-4853-95DB-C8C4A30F9F10}" destId="{4388C3FD-17B7-4986-AF41-1F9B93E5BB75}" srcOrd="0" destOrd="0" presId="urn:microsoft.com/office/officeart/2005/8/layout/bProcess4"/>
    <dgm:cxn modelId="{513F56F6-113D-4CB1-898E-06C551BB0302}" type="presParOf" srcId="{7BEEBA11-9C5A-4853-95DB-C8C4A30F9F10}" destId="{0AC122EE-9DA2-4846-92AE-3E7BFFE2681F}" srcOrd="1" destOrd="0" presId="urn:microsoft.com/office/officeart/2005/8/layout/bProcess4"/>
    <dgm:cxn modelId="{F8752D10-95C4-49B8-8369-8A04E295D1AB}" type="presParOf" srcId="{FFFC9952-8652-43F8-A511-A9F39A42A487}" destId="{F1A79537-E560-4061-BA60-B518FEF587A9}" srcOrd="7" destOrd="0" presId="urn:microsoft.com/office/officeart/2005/8/layout/bProcess4"/>
    <dgm:cxn modelId="{36E17D00-4A47-4F32-81D1-D95F184D681A}" type="presParOf" srcId="{FFFC9952-8652-43F8-A511-A9F39A42A487}" destId="{0259F8C5-742B-4CF4-951B-0DF2A51CE71B}" srcOrd="8" destOrd="0" presId="urn:microsoft.com/office/officeart/2005/8/layout/bProcess4"/>
    <dgm:cxn modelId="{01CD6C6E-52AC-45B0-BCEE-C4F98C25AB03}" type="presParOf" srcId="{0259F8C5-742B-4CF4-951B-0DF2A51CE71B}" destId="{46EB7718-A582-4127-ABF0-8BCFF8D464C2}" srcOrd="0" destOrd="0" presId="urn:microsoft.com/office/officeart/2005/8/layout/bProcess4"/>
    <dgm:cxn modelId="{80798BF8-DCB0-4831-8BED-6AD8E1D25568}" type="presParOf" srcId="{0259F8C5-742B-4CF4-951B-0DF2A51CE71B}" destId="{7699ED24-CBD3-4046-BA9B-590591F033C9}" srcOrd="1" destOrd="0" presId="urn:microsoft.com/office/officeart/2005/8/layout/bProcess4"/>
    <dgm:cxn modelId="{4354B9C3-489C-4DDD-A8CB-3B72BA1C8054}" type="presParOf" srcId="{FFFC9952-8652-43F8-A511-A9F39A42A487}" destId="{9D2C41FB-76E3-4941-9BDC-005B874010A7}" srcOrd="9" destOrd="0" presId="urn:microsoft.com/office/officeart/2005/8/layout/bProcess4"/>
    <dgm:cxn modelId="{19763F60-342B-451C-BEAF-DA18C6AB3C1C}" type="presParOf" srcId="{FFFC9952-8652-43F8-A511-A9F39A42A487}" destId="{985B7663-E885-4BF1-A897-8D8E5B39A076}" srcOrd="10" destOrd="0" presId="urn:microsoft.com/office/officeart/2005/8/layout/bProcess4"/>
    <dgm:cxn modelId="{5B6FE7C0-C8BA-4AA7-B6AC-BDCA980E23EB}" type="presParOf" srcId="{985B7663-E885-4BF1-A897-8D8E5B39A076}" destId="{00FC9CB0-5E2F-4B4F-BD7D-EEB7A0528395}" srcOrd="0" destOrd="0" presId="urn:microsoft.com/office/officeart/2005/8/layout/bProcess4"/>
    <dgm:cxn modelId="{62A216FF-3018-47F8-ACD2-8A6200B84EB3}" type="presParOf" srcId="{985B7663-E885-4BF1-A897-8D8E5B39A076}" destId="{CD7B5AD9-A216-4AF7-BBFD-E9B06648FE5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9327F32-3E4C-45E1-8AC0-36618B0114D7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9D05B89-267E-4FB7-9AC7-8C584EF0E07F}">
      <dgm:prSet phldrT="[Текст]" custT="1"/>
      <dgm:spPr/>
      <dgm:t>
        <a:bodyPr/>
        <a:lstStyle/>
        <a:p>
          <a:r>
            <a:rPr lang="ru-RU" sz="1400" dirty="0" smtClean="0"/>
            <a:t>Во время набора волонтеров</a:t>
          </a:r>
          <a:endParaRPr lang="ru-RU" sz="1400" dirty="0"/>
        </a:p>
      </dgm:t>
    </dgm:pt>
    <dgm:pt modelId="{A0249F6E-2AB2-42FC-AACC-E2BA21A67E72}" type="parTrans" cxnId="{205AE989-5979-44CD-A532-A5E45759E711}">
      <dgm:prSet/>
      <dgm:spPr/>
      <dgm:t>
        <a:bodyPr/>
        <a:lstStyle/>
        <a:p>
          <a:endParaRPr lang="ru-RU"/>
        </a:p>
      </dgm:t>
    </dgm:pt>
    <dgm:pt modelId="{25B96DB7-58A3-4667-8315-69986EC1E16E}" type="sibTrans" cxnId="{205AE989-5979-44CD-A532-A5E45759E711}">
      <dgm:prSet/>
      <dgm:spPr/>
      <dgm:t>
        <a:bodyPr/>
        <a:lstStyle/>
        <a:p>
          <a:endParaRPr lang="ru-RU"/>
        </a:p>
      </dgm:t>
    </dgm:pt>
    <dgm:pt modelId="{DB67784F-C710-48EE-A1B8-504EC7B98560}">
      <dgm:prSet phldrT="[Текст]" custT="1"/>
      <dgm:spPr/>
      <dgm:t>
        <a:bodyPr/>
        <a:lstStyle/>
        <a:p>
          <a:r>
            <a:rPr lang="ru-RU" sz="1400" dirty="0" smtClean="0"/>
            <a:t>Во время обучения</a:t>
          </a:r>
          <a:endParaRPr lang="ru-RU" sz="1400" dirty="0"/>
        </a:p>
      </dgm:t>
    </dgm:pt>
    <dgm:pt modelId="{DFC141E7-8B20-4ED2-923C-4505FEEA43A6}" type="parTrans" cxnId="{D9C1FE80-59D0-4763-96C2-E483EEDB5DDA}">
      <dgm:prSet/>
      <dgm:spPr/>
      <dgm:t>
        <a:bodyPr/>
        <a:lstStyle/>
        <a:p>
          <a:endParaRPr lang="ru-RU"/>
        </a:p>
      </dgm:t>
    </dgm:pt>
    <dgm:pt modelId="{B44B378A-B358-43DF-B15F-1740CF011E7C}" type="sibTrans" cxnId="{D9C1FE80-59D0-4763-96C2-E483EEDB5DDA}">
      <dgm:prSet/>
      <dgm:spPr/>
      <dgm:t>
        <a:bodyPr/>
        <a:lstStyle/>
        <a:p>
          <a:endParaRPr lang="ru-RU"/>
        </a:p>
      </dgm:t>
    </dgm:pt>
    <dgm:pt modelId="{EE49AFE7-2282-4C26-B5B1-F50927CF385A}">
      <dgm:prSet custT="1"/>
      <dgm:spPr/>
      <dgm:t>
        <a:bodyPr/>
        <a:lstStyle/>
        <a:p>
          <a:r>
            <a:rPr lang="ru-RU" sz="1400" dirty="0" smtClean="0"/>
            <a:t>В составе “карманных справочников”, которые можно взять с собой на место оказания помощи</a:t>
          </a:r>
          <a:endParaRPr lang="ru-RU" sz="1400" dirty="0"/>
        </a:p>
      </dgm:t>
    </dgm:pt>
    <dgm:pt modelId="{8935290A-EB0A-40D8-8268-7EBEE34E1B7A}" type="parTrans" cxnId="{68ED2C61-A4F0-42A9-BA0D-BC4E568B00E4}">
      <dgm:prSet/>
      <dgm:spPr/>
      <dgm:t>
        <a:bodyPr/>
        <a:lstStyle/>
        <a:p>
          <a:endParaRPr lang="ru-RU"/>
        </a:p>
      </dgm:t>
    </dgm:pt>
    <dgm:pt modelId="{A1844962-A3C1-42D8-BECA-9E560D7890C1}" type="sibTrans" cxnId="{68ED2C61-A4F0-42A9-BA0D-BC4E568B00E4}">
      <dgm:prSet/>
      <dgm:spPr/>
      <dgm:t>
        <a:bodyPr/>
        <a:lstStyle/>
        <a:p>
          <a:endParaRPr lang="ru-RU"/>
        </a:p>
      </dgm:t>
    </dgm:pt>
    <dgm:pt modelId="{9878E822-2DA2-48A5-935D-D6BF6AB3BD0C}">
      <dgm:prSet custT="1"/>
      <dgm:spPr/>
      <dgm:t>
        <a:bodyPr/>
        <a:lstStyle/>
        <a:p>
          <a:r>
            <a:rPr lang="ru-RU" sz="1400" dirty="0" smtClean="0"/>
            <a:t>Во время инструктажа по вопросам определенной чрезвычайной ситуации</a:t>
          </a:r>
          <a:endParaRPr lang="ru-RU" sz="1400" dirty="0"/>
        </a:p>
      </dgm:t>
    </dgm:pt>
    <dgm:pt modelId="{BD9E8E35-6E0F-47CC-BAA1-DF3E31F47809}" type="parTrans" cxnId="{D11ACC8E-635F-48C0-B7CB-70D6DC8B09B2}">
      <dgm:prSet/>
      <dgm:spPr/>
      <dgm:t>
        <a:bodyPr/>
        <a:lstStyle/>
        <a:p>
          <a:endParaRPr lang="ru-RU"/>
        </a:p>
      </dgm:t>
    </dgm:pt>
    <dgm:pt modelId="{72B45D09-DE93-4699-ACDB-0D1E92A41020}" type="sibTrans" cxnId="{D11ACC8E-635F-48C0-B7CB-70D6DC8B09B2}">
      <dgm:prSet/>
      <dgm:spPr/>
      <dgm:t>
        <a:bodyPr/>
        <a:lstStyle/>
        <a:p>
          <a:endParaRPr lang="ru-RU"/>
        </a:p>
      </dgm:t>
    </dgm:pt>
    <dgm:pt modelId="{574500EA-9F7F-41E2-BBD2-3B30B617F2A3}">
      <dgm:prSet custT="1"/>
      <dgm:spPr/>
      <dgm:t>
        <a:bodyPr/>
        <a:lstStyle/>
        <a:p>
          <a:r>
            <a:rPr lang="ru-RU" sz="1400" dirty="0" smtClean="0"/>
            <a:t>Во время индивидуальных встреч и собраний групп</a:t>
          </a:r>
          <a:endParaRPr lang="ru-RU" sz="1400" dirty="0"/>
        </a:p>
      </dgm:t>
    </dgm:pt>
    <dgm:pt modelId="{A50C387B-CE14-4A8C-9F09-297C3B787B8B}" type="parTrans" cxnId="{D0D0CC65-A151-4315-A39A-1388664C14E0}">
      <dgm:prSet/>
      <dgm:spPr/>
      <dgm:t>
        <a:bodyPr/>
        <a:lstStyle/>
        <a:p>
          <a:endParaRPr lang="ru-RU"/>
        </a:p>
      </dgm:t>
    </dgm:pt>
    <dgm:pt modelId="{05EB1C7D-07BB-46F8-BED9-D1B808555C40}" type="sibTrans" cxnId="{D0D0CC65-A151-4315-A39A-1388664C14E0}">
      <dgm:prSet/>
      <dgm:spPr/>
      <dgm:t>
        <a:bodyPr/>
        <a:lstStyle/>
        <a:p>
          <a:endParaRPr lang="ru-RU"/>
        </a:p>
      </dgm:t>
    </dgm:pt>
    <dgm:pt modelId="{28A9603D-DE14-40F8-A110-5A949C8EEE40}">
      <dgm:prSet custT="1"/>
      <dgm:spPr/>
      <dgm:t>
        <a:bodyPr/>
        <a:lstStyle/>
        <a:p>
          <a:r>
            <a:rPr lang="ru-RU" sz="1400" dirty="0" smtClean="0"/>
            <a:t>Указание информации в документах общества - политике, кодексах поведения, положениях, которые волонтеры получают при начале работы с национальным обществом</a:t>
          </a:r>
          <a:endParaRPr lang="ru-RU" sz="1400" dirty="0"/>
        </a:p>
      </dgm:t>
    </dgm:pt>
    <dgm:pt modelId="{D53314E4-7FE0-40DC-B65D-2BBB3F46F41C}" type="parTrans" cxnId="{B7970EB7-1324-4954-8F85-1AF0D1A886DF}">
      <dgm:prSet/>
      <dgm:spPr/>
      <dgm:t>
        <a:bodyPr/>
        <a:lstStyle/>
        <a:p>
          <a:endParaRPr lang="ru-RU"/>
        </a:p>
      </dgm:t>
    </dgm:pt>
    <dgm:pt modelId="{0FAC730A-1F8B-47F3-8D57-133E0F2DADBB}" type="sibTrans" cxnId="{B7970EB7-1324-4954-8F85-1AF0D1A886DF}">
      <dgm:prSet/>
      <dgm:spPr/>
      <dgm:t>
        <a:bodyPr/>
        <a:lstStyle/>
        <a:p>
          <a:endParaRPr lang="ru-RU"/>
        </a:p>
      </dgm:t>
    </dgm:pt>
    <dgm:pt modelId="{F19BD495-4CDF-4556-A3BA-62157AF1C4A7}">
      <dgm:prSet custT="1"/>
      <dgm:spPr/>
      <dgm:t>
        <a:bodyPr/>
        <a:lstStyle/>
        <a:p>
          <a:r>
            <a:rPr lang="ru-RU" sz="1400" dirty="0" smtClean="0"/>
            <a:t>Во время обсуждений в конце дня или в конце операции</a:t>
          </a:r>
          <a:endParaRPr lang="ru-RU" sz="1400" dirty="0"/>
        </a:p>
      </dgm:t>
    </dgm:pt>
    <dgm:pt modelId="{E17D9503-E212-428E-8BC7-30DD89AE6A90}" type="parTrans" cxnId="{8595BE01-541C-4051-806E-98AD9D1AA9CF}">
      <dgm:prSet/>
      <dgm:spPr/>
      <dgm:t>
        <a:bodyPr/>
        <a:lstStyle/>
        <a:p>
          <a:endParaRPr lang="ru-RU"/>
        </a:p>
      </dgm:t>
    </dgm:pt>
    <dgm:pt modelId="{B3D80D23-BF2F-45FE-826A-03DE6AFC50EB}" type="sibTrans" cxnId="{8595BE01-541C-4051-806E-98AD9D1AA9CF}">
      <dgm:prSet/>
      <dgm:spPr/>
      <dgm:t>
        <a:bodyPr/>
        <a:lstStyle/>
        <a:p>
          <a:endParaRPr lang="ru-RU"/>
        </a:p>
      </dgm:t>
    </dgm:pt>
    <dgm:pt modelId="{F50E1A0B-2B83-44BE-982E-974E768A799B}">
      <dgm:prSet custT="1"/>
      <dgm:spPr/>
      <dgm:t>
        <a:bodyPr/>
        <a:lstStyle/>
        <a:p>
          <a:r>
            <a:rPr lang="ru-RU" sz="1400" dirty="0" smtClean="0"/>
            <a:t>Во время контрольного общения (письменного и устного) после устранения чрезвычайной ситуации</a:t>
          </a:r>
          <a:endParaRPr lang="ru-RU" sz="1400" dirty="0"/>
        </a:p>
      </dgm:t>
    </dgm:pt>
    <dgm:pt modelId="{C303482A-D09A-44CE-9EF1-C97467703C3B}" type="parTrans" cxnId="{ECC2717F-AF1D-45CA-92D7-3E187E79A0D5}">
      <dgm:prSet/>
      <dgm:spPr/>
      <dgm:t>
        <a:bodyPr/>
        <a:lstStyle/>
        <a:p>
          <a:endParaRPr lang="ru-RU"/>
        </a:p>
      </dgm:t>
    </dgm:pt>
    <dgm:pt modelId="{F5ECBC02-5684-45D5-B3CD-78A3FABACED6}" type="sibTrans" cxnId="{ECC2717F-AF1D-45CA-92D7-3E187E79A0D5}">
      <dgm:prSet/>
      <dgm:spPr/>
      <dgm:t>
        <a:bodyPr/>
        <a:lstStyle/>
        <a:p>
          <a:endParaRPr lang="ru-RU"/>
        </a:p>
      </dgm:t>
    </dgm:pt>
    <dgm:pt modelId="{F2E368C1-205E-4BB4-A2E1-4F0DCDB1326F}" type="pres">
      <dgm:prSet presAssocID="{69327F32-3E4C-45E1-8AC0-36618B0114D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0508A7-2CE1-469A-A45C-58188FC476D0}" type="pres">
      <dgm:prSet presAssocID="{A9D05B89-267E-4FB7-9AC7-8C584EF0E07F}" presName="parentLin" presStyleCnt="0"/>
      <dgm:spPr/>
    </dgm:pt>
    <dgm:pt modelId="{0FEF5F25-D082-4739-A632-A0D03F086416}" type="pres">
      <dgm:prSet presAssocID="{A9D05B89-267E-4FB7-9AC7-8C584EF0E07F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E2F681CA-065F-4D17-83D6-B24D442BB303}" type="pres">
      <dgm:prSet presAssocID="{A9D05B89-267E-4FB7-9AC7-8C584EF0E07F}" presName="parentText" presStyleLbl="node1" presStyleIdx="0" presStyleCnt="8" custScaleY="1163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27B08-5032-463A-A5CC-530D4047D342}" type="pres">
      <dgm:prSet presAssocID="{A9D05B89-267E-4FB7-9AC7-8C584EF0E07F}" presName="negativeSpace" presStyleCnt="0"/>
      <dgm:spPr/>
    </dgm:pt>
    <dgm:pt modelId="{178D86DD-D014-4F64-988C-785279FADA36}" type="pres">
      <dgm:prSet presAssocID="{A9D05B89-267E-4FB7-9AC7-8C584EF0E07F}" presName="childText" presStyleLbl="conFgAcc1" presStyleIdx="0" presStyleCnt="8">
        <dgm:presLayoutVars>
          <dgm:bulletEnabled val="1"/>
        </dgm:presLayoutVars>
      </dgm:prSet>
      <dgm:spPr/>
    </dgm:pt>
    <dgm:pt modelId="{DFD92DC2-C8A4-4856-AEAE-7BBD6BC5EB86}" type="pres">
      <dgm:prSet presAssocID="{25B96DB7-58A3-4667-8315-69986EC1E16E}" presName="spaceBetweenRectangles" presStyleCnt="0"/>
      <dgm:spPr/>
    </dgm:pt>
    <dgm:pt modelId="{3C60778F-9086-48A2-85C1-5CE890241212}" type="pres">
      <dgm:prSet presAssocID="{28A9603D-DE14-40F8-A110-5A949C8EEE40}" presName="parentLin" presStyleCnt="0"/>
      <dgm:spPr/>
    </dgm:pt>
    <dgm:pt modelId="{B8017902-6AC1-4A31-888A-4E5936CE3A4C}" type="pres">
      <dgm:prSet presAssocID="{28A9603D-DE14-40F8-A110-5A949C8EEE40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FA91645C-3F34-4359-9F26-48DD562B701D}" type="pres">
      <dgm:prSet presAssocID="{28A9603D-DE14-40F8-A110-5A949C8EEE40}" presName="parentText" presStyleLbl="node1" presStyleIdx="1" presStyleCnt="8" custScaleY="1976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EF176-D1AB-41EA-A65E-E6803D9B36B1}" type="pres">
      <dgm:prSet presAssocID="{28A9603D-DE14-40F8-A110-5A949C8EEE40}" presName="negativeSpace" presStyleCnt="0"/>
      <dgm:spPr/>
    </dgm:pt>
    <dgm:pt modelId="{BA6712A5-3295-4E67-BA99-02B859103932}" type="pres">
      <dgm:prSet presAssocID="{28A9603D-DE14-40F8-A110-5A949C8EEE40}" presName="childText" presStyleLbl="conFg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09384-EC1B-4F4B-BEC3-625CFAD809AB}" type="pres">
      <dgm:prSet presAssocID="{0FAC730A-1F8B-47F3-8D57-133E0F2DADBB}" presName="spaceBetweenRectangles" presStyleCnt="0"/>
      <dgm:spPr/>
    </dgm:pt>
    <dgm:pt modelId="{5AD4DBC2-DC97-4A5D-AC0E-59B50622618E}" type="pres">
      <dgm:prSet presAssocID="{DB67784F-C710-48EE-A1B8-504EC7B98560}" presName="parentLin" presStyleCnt="0"/>
      <dgm:spPr/>
    </dgm:pt>
    <dgm:pt modelId="{85881B5B-532D-4ACE-87B1-7CFA2D0A1B0C}" type="pres">
      <dgm:prSet presAssocID="{DB67784F-C710-48EE-A1B8-504EC7B98560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A89A4F85-A8EF-46A1-AB78-99DB7DE8B944}" type="pres">
      <dgm:prSet presAssocID="{DB67784F-C710-48EE-A1B8-504EC7B98560}" presName="parentText" presStyleLbl="node1" presStyleIdx="2" presStyleCnt="8" custScaleY="1163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F6773-0505-4168-810A-E564B1C136E5}" type="pres">
      <dgm:prSet presAssocID="{DB67784F-C710-48EE-A1B8-504EC7B98560}" presName="negativeSpace" presStyleCnt="0"/>
      <dgm:spPr/>
    </dgm:pt>
    <dgm:pt modelId="{3BAF3F5C-04E3-44A6-9219-915A6F408A7E}" type="pres">
      <dgm:prSet presAssocID="{DB67784F-C710-48EE-A1B8-504EC7B98560}" presName="childText" presStyleLbl="conFg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E82A4-8CF3-4FC2-AA86-BA75774D9B23}" type="pres">
      <dgm:prSet presAssocID="{B44B378A-B358-43DF-B15F-1740CF011E7C}" presName="spaceBetweenRectangles" presStyleCnt="0"/>
      <dgm:spPr/>
    </dgm:pt>
    <dgm:pt modelId="{7894F342-2CF4-4E54-85FB-D5D80D01FB06}" type="pres">
      <dgm:prSet presAssocID="{9878E822-2DA2-48A5-935D-D6BF6AB3BD0C}" presName="parentLin" presStyleCnt="0"/>
      <dgm:spPr/>
    </dgm:pt>
    <dgm:pt modelId="{DA4B10ED-6C64-4F6D-8FEA-8CFE780D734D}" type="pres">
      <dgm:prSet presAssocID="{9878E822-2DA2-48A5-935D-D6BF6AB3BD0C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3835A378-CB6B-4911-9C7B-91FB44AF5AF3}" type="pres">
      <dgm:prSet presAssocID="{9878E822-2DA2-48A5-935D-D6BF6AB3BD0C}" presName="parentText" presStyleLbl="node1" presStyleIdx="3" presStyleCnt="8" custScaleY="1163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79450-0636-4765-8F87-E4D3304D241E}" type="pres">
      <dgm:prSet presAssocID="{9878E822-2DA2-48A5-935D-D6BF6AB3BD0C}" presName="negativeSpace" presStyleCnt="0"/>
      <dgm:spPr/>
    </dgm:pt>
    <dgm:pt modelId="{2798B32E-33C4-4B0A-83BE-CA68B4E8610D}" type="pres">
      <dgm:prSet presAssocID="{9878E822-2DA2-48A5-935D-D6BF6AB3BD0C}" presName="childText" presStyleLbl="conFgAcc1" presStyleIdx="3" presStyleCnt="8">
        <dgm:presLayoutVars>
          <dgm:bulletEnabled val="1"/>
        </dgm:presLayoutVars>
      </dgm:prSet>
      <dgm:spPr/>
    </dgm:pt>
    <dgm:pt modelId="{B07196EB-1595-442B-BC82-7C6A01B080D4}" type="pres">
      <dgm:prSet presAssocID="{72B45D09-DE93-4699-ACDB-0D1E92A41020}" presName="spaceBetweenRectangles" presStyleCnt="0"/>
      <dgm:spPr/>
    </dgm:pt>
    <dgm:pt modelId="{7865AC84-0096-4BD3-83E7-604FD27A5F7A}" type="pres">
      <dgm:prSet presAssocID="{EE49AFE7-2282-4C26-B5B1-F50927CF385A}" presName="parentLin" presStyleCnt="0"/>
      <dgm:spPr/>
    </dgm:pt>
    <dgm:pt modelId="{A147A6F3-2659-4A85-9FA1-2D6BB5D9D313}" type="pres">
      <dgm:prSet presAssocID="{EE49AFE7-2282-4C26-B5B1-F50927CF385A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946226B2-6262-4289-A8EE-59EC8843D351}" type="pres">
      <dgm:prSet presAssocID="{EE49AFE7-2282-4C26-B5B1-F50927CF385A}" presName="parentText" presStyleLbl="node1" presStyleIdx="4" presStyleCnt="8" custScaleY="1532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96ABB-038F-4FC4-82BF-867AA56E6EB5}" type="pres">
      <dgm:prSet presAssocID="{EE49AFE7-2282-4C26-B5B1-F50927CF385A}" presName="negativeSpace" presStyleCnt="0"/>
      <dgm:spPr/>
    </dgm:pt>
    <dgm:pt modelId="{43BC3AD6-2BE4-45A1-9C06-CC4C648F0438}" type="pres">
      <dgm:prSet presAssocID="{EE49AFE7-2282-4C26-B5B1-F50927CF385A}" presName="childText" presStyleLbl="conFgAcc1" presStyleIdx="4" presStyleCnt="8">
        <dgm:presLayoutVars>
          <dgm:bulletEnabled val="1"/>
        </dgm:presLayoutVars>
      </dgm:prSet>
      <dgm:spPr/>
    </dgm:pt>
    <dgm:pt modelId="{64A621A7-75B5-4B6F-8007-750BDA111F6F}" type="pres">
      <dgm:prSet presAssocID="{A1844962-A3C1-42D8-BECA-9E560D7890C1}" presName="spaceBetweenRectangles" presStyleCnt="0"/>
      <dgm:spPr/>
    </dgm:pt>
    <dgm:pt modelId="{AC52AD9C-873D-4182-920E-0D02B201522D}" type="pres">
      <dgm:prSet presAssocID="{574500EA-9F7F-41E2-BBD2-3B30B617F2A3}" presName="parentLin" presStyleCnt="0"/>
      <dgm:spPr/>
    </dgm:pt>
    <dgm:pt modelId="{1975CB4D-FF95-4BC0-BDBF-CF5908E6E621}" type="pres">
      <dgm:prSet presAssocID="{574500EA-9F7F-41E2-BBD2-3B30B617F2A3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9587ABDB-9E98-40CE-952C-71713DB0AA0F}" type="pres">
      <dgm:prSet presAssocID="{574500EA-9F7F-41E2-BBD2-3B30B617F2A3}" presName="parentText" presStyleLbl="node1" presStyleIdx="5" presStyleCnt="8" custScaleY="1163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C07C5-20D2-4E72-B0D3-86A1510048C3}" type="pres">
      <dgm:prSet presAssocID="{574500EA-9F7F-41E2-BBD2-3B30B617F2A3}" presName="negativeSpace" presStyleCnt="0"/>
      <dgm:spPr/>
    </dgm:pt>
    <dgm:pt modelId="{2A8ADBC4-1E24-433A-8A10-14903F6149D8}" type="pres">
      <dgm:prSet presAssocID="{574500EA-9F7F-41E2-BBD2-3B30B617F2A3}" presName="childText" presStyleLbl="conFgAcc1" presStyleIdx="5" presStyleCnt="8">
        <dgm:presLayoutVars>
          <dgm:bulletEnabled val="1"/>
        </dgm:presLayoutVars>
      </dgm:prSet>
      <dgm:spPr/>
    </dgm:pt>
    <dgm:pt modelId="{FAAF05F3-917D-4050-800A-A731889C1A53}" type="pres">
      <dgm:prSet presAssocID="{05EB1C7D-07BB-46F8-BED9-D1B808555C40}" presName="spaceBetweenRectangles" presStyleCnt="0"/>
      <dgm:spPr/>
    </dgm:pt>
    <dgm:pt modelId="{1D8E39BB-02A6-44EE-9E95-D21E9F3318BE}" type="pres">
      <dgm:prSet presAssocID="{F19BD495-4CDF-4556-A3BA-62157AF1C4A7}" presName="parentLin" presStyleCnt="0"/>
      <dgm:spPr/>
    </dgm:pt>
    <dgm:pt modelId="{395D301E-E9D5-4BFD-A5B6-6AE482A2EFB7}" type="pres">
      <dgm:prSet presAssocID="{F19BD495-4CDF-4556-A3BA-62157AF1C4A7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C93AB8D6-75DD-4160-8DE0-338CDF9F40AF}" type="pres">
      <dgm:prSet presAssocID="{F19BD495-4CDF-4556-A3BA-62157AF1C4A7}" presName="parentText" presStyleLbl="node1" presStyleIdx="6" presStyleCnt="8" custScaleY="1163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5FCD0-DA39-4ACC-B2CB-1DA405FFD88E}" type="pres">
      <dgm:prSet presAssocID="{F19BD495-4CDF-4556-A3BA-62157AF1C4A7}" presName="negativeSpace" presStyleCnt="0"/>
      <dgm:spPr/>
    </dgm:pt>
    <dgm:pt modelId="{67DACCB7-DCF6-45CE-9BA9-70E84138CE88}" type="pres">
      <dgm:prSet presAssocID="{F19BD495-4CDF-4556-A3BA-62157AF1C4A7}" presName="childText" presStyleLbl="conFgAcc1" presStyleIdx="6" presStyleCnt="8">
        <dgm:presLayoutVars>
          <dgm:bulletEnabled val="1"/>
        </dgm:presLayoutVars>
      </dgm:prSet>
      <dgm:spPr/>
    </dgm:pt>
    <dgm:pt modelId="{A9A5B867-952D-44C9-AB4C-00816224F69F}" type="pres">
      <dgm:prSet presAssocID="{B3D80D23-BF2F-45FE-826A-03DE6AFC50EB}" presName="spaceBetweenRectangles" presStyleCnt="0"/>
      <dgm:spPr/>
    </dgm:pt>
    <dgm:pt modelId="{DAC37FD1-8B8A-497A-B267-C41882E7C15C}" type="pres">
      <dgm:prSet presAssocID="{F50E1A0B-2B83-44BE-982E-974E768A799B}" presName="parentLin" presStyleCnt="0"/>
      <dgm:spPr/>
    </dgm:pt>
    <dgm:pt modelId="{BCB5A15A-3265-4726-89E7-F9EEB687BD74}" type="pres">
      <dgm:prSet presAssocID="{F50E1A0B-2B83-44BE-982E-974E768A799B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FDBC662A-27D7-49F1-AAF9-B14EB9566209}" type="pres">
      <dgm:prSet presAssocID="{F50E1A0B-2B83-44BE-982E-974E768A799B}" presName="parentText" presStyleLbl="node1" presStyleIdx="7" presStyleCnt="8" custScaleY="1734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2CCD9-F799-49A8-84CF-7630FCBF67B7}" type="pres">
      <dgm:prSet presAssocID="{F50E1A0B-2B83-44BE-982E-974E768A799B}" presName="negativeSpace" presStyleCnt="0"/>
      <dgm:spPr/>
    </dgm:pt>
    <dgm:pt modelId="{8E62D72F-D49C-4A11-9905-E71E0E5CBBF2}" type="pres">
      <dgm:prSet presAssocID="{F50E1A0B-2B83-44BE-982E-974E768A799B}" presName="childText" presStyleLbl="conFg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95BE01-541C-4051-806E-98AD9D1AA9CF}" srcId="{69327F32-3E4C-45E1-8AC0-36618B0114D7}" destId="{F19BD495-4CDF-4556-A3BA-62157AF1C4A7}" srcOrd="6" destOrd="0" parTransId="{E17D9503-E212-428E-8BC7-30DD89AE6A90}" sibTransId="{B3D80D23-BF2F-45FE-826A-03DE6AFC50EB}"/>
    <dgm:cxn modelId="{D9C1FE80-59D0-4763-96C2-E483EEDB5DDA}" srcId="{69327F32-3E4C-45E1-8AC0-36618B0114D7}" destId="{DB67784F-C710-48EE-A1B8-504EC7B98560}" srcOrd="2" destOrd="0" parTransId="{DFC141E7-8B20-4ED2-923C-4505FEEA43A6}" sibTransId="{B44B378A-B358-43DF-B15F-1740CF011E7C}"/>
    <dgm:cxn modelId="{A0EA5D9A-368C-4FCC-8C30-F279EFC66F31}" type="presOf" srcId="{F19BD495-4CDF-4556-A3BA-62157AF1C4A7}" destId="{395D301E-E9D5-4BFD-A5B6-6AE482A2EFB7}" srcOrd="0" destOrd="0" presId="urn:microsoft.com/office/officeart/2005/8/layout/list1"/>
    <dgm:cxn modelId="{B5FDBD06-E0D7-4946-BA3D-987AB680ADCD}" type="presOf" srcId="{28A9603D-DE14-40F8-A110-5A949C8EEE40}" destId="{FA91645C-3F34-4359-9F26-48DD562B701D}" srcOrd="1" destOrd="0" presId="urn:microsoft.com/office/officeart/2005/8/layout/list1"/>
    <dgm:cxn modelId="{ECC2717F-AF1D-45CA-92D7-3E187E79A0D5}" srcId="{69327F32-3E4C-45E1-8AC0-36618B0114D7}" destId="{F50E1A0B-2B83-44BE-982E-974E768A799B}" srcOrd="7" destOrd="0" parTransId="{C303482A-D09A-44CE-9EF1-C97467703C3B}" sibTransId="{F5ECBC02-5684-45D5-B3CD-78A3FABACED6}"/>
    <dgm:cxn modelId="{E01D4130-D0F4-48D3-A218-C26DB79B6465}" type="presOf" srcId="{574500EA-9F7F-41E2-BBD2-3B30B617F2A3}" destId="{1975CB4D-FF95-4BC0-BDBF-CF5908E6E621}" srcOrd="0" destOrd="0" presId="urn:microsoft.com/office/officeart/2005/8/layout/list1"/>
    <dgm:cxn modelId="{2DDD1FB1-A961-43E0-8257-F6D52BCE4526}" type="presOf" srcId="{EE49AFE7-2282-4C26-B5B1-F50927CF385A}" destId="{946226B2-6262-4289-A8EE-59EC8843D351}" srcOrd="1" destOrd="0" presId="urn:microsoft.com/office/officeart/2005/8/layout/list1"/>
    <dgm:cxn modelId="{D11ACC8E-635F-48C0-B7CB-70D6DC8B09B2}" srcId="{69327F32-3E4C-45E1-8AC0-36618B0114D7}" destId="{9878E822-2DA2-48A5-935D-D6BF6AB3BD0C}" srcOrd="3" destOrd="0" parTransId="{BD9E8E35-6E0F-47CC-BAA1-DF3E31F47809}" sibTransId="{72B45D09-DE93-4699-ACDB-0D1E92A41020}"/>
    <dgm:cxn modelId="{706E7FAA-0EE4-47DB-A2C0-95A2BA00F585}" type="presOf" srcId="{69327F32-3E4C-45E1-8AC0-36618B0114D7}" destId="{F2E368C1-205E-4BB4-A2E1-4F0DCDB1326F}" srcOrd="0" destOrd="0" presId="urn:microsoft.com/office/officeart/2005/8/layout/list1"/>
    <dgm:cxn modelId="{50201EC5-1B7D-4B8E-8085-B42B8AEAAA0C}" type="presOf" srcId="{A9D05B89-267E-4FB7-9AC7-8C584EF0E07F}" destId="{E2F681CA-065F-4D17-83D6-B24D442BB303}" srcOrd="1" destOrd="0" presId="urn:microsoft.com/office/officeart/2005/8/layout/list1"/>
    <dgm:cxn modelId="{D0D0CC65-A151-4315-A39A-1388664C14E0}" srcId="{69327F32-3E4C-45E1-8AC0-36618B0114D7}" destId="{574500EA-9F7F-41E2-BBD2-3B30B617F2A3}" srcOrd="5" destOrd="0" parTransId="{A50C387B-CE14-4A8C-9F09-297C3B787B8B}" sibTransId="{05EB1C7D-07BB-46F8-BED9-D1B808555C40}"/>
    <dgm:cxn modelId="{3DE311D2-419E-4330-AEDB-2D0EF2EA8CA1}" type="presOf" srcId="{F50E1A0B-2B83-44BE-982E-974E768A799B}" destId="{BCB5A15A-3265-4726-89E7-F9EEB687BD74}" srcOrd="0" destOrd="0" presId="urn:microsoft.com/office/officeart/2005/8/layout/list1"/>
    <dgm:cxn modelId="{FE6F3D70-4997-4412-B4AB-3569CA128127}" type="presOf" srcId="{9878E822-2DA2-48A5-935D-D6BF6AB3BD0C}" destId="{DA4B10ED-6C64-4F6D-8FEA-8CFE780D734D}" srcOrd="0" destOrd="0" presId="urn:microsoft.com/office/officeart/2005/8/layout/list1"/>
    <dgm:cxn modelId="{F9EE41CF-F667-4ABF-A63E-541DDA357B89}" type="presOf" srcId="{F50E1A0B-2B83-44BE-982E-974E768A799B}" destId="{FDBC662A-27D7-49F1-AAF9-B14EB9566209}" srcOrd="1" destOrd="0" presId="urn:microsoft.com/office/officeart/2005/8/layout/list1"/>
    <dgm:cxn modelId="{D89CB8A2-EEB6-400E-A25C-3F4C413BAA11}" type="presOf" srcId="{F19BD495-4CDF-4556-A3BA-62157AF1C4A7}" destId="{C93AB8D6-75DD-4160-8DE0-338CDF9F40AF}" srcOrd="1" destOrd="0" presId="urn:microsoft.com/office/officeart/2005/8/layout/list1"/>
    <dgm:cxn modelId="{A71EA0E4-1859-4371-85F3-1A7048E1D8D2}" type="presOf" srcId="{28A9603D-DE14-40F8-A110-5A949C8EEE40}" destId="{B8017902-6AC1-4A31-888A-4E5936CE3A4C}" srcOrd="0" destOrd="0" presId="urn:microsoft.com/office/officeart/2005/8/layout/list1"/>
    <dgm:cxn modelId="{863080C9-EC6D-4DDC-B2B7-38CD225A753E}" type="presOf" srcId="{DB67784F-C710-48EE-A1B8-504EC7B98560}" destId="{A89A4F85-A8EF-46A1-AB78-99DB7DE8B944}" srcOrd="1" destOrd="0" presId="urn:microsoft.com/office/officeart/2005/8/layout/list1"/>
    <dgm:cxn modelId="{4BC9C080-B203-4135-A9EA-4F6AC29AA685}" type="presOf" srcId="{A9D05B89-267E-4FB7-9AC7-8C584EF0E07F}" destId="{0FEF5F25-D082-4739-A632-A0D03F086416}" srcOrd="0" destOrd="0" presId="urn:microsoft.com/office/officeart/2005/8/layout/list1"/>
    <dgm:cxn modelId="{48B264D4-E499-4FCC-8713-67E11B60C0F4}" type="presOf" srcId="{DB67784F-C710-48EE-A1B8-504EC7B98560}" destId="{85881B5B-532D-4ACE-87B1-7CFA2D0A1B0C}" srcOrd="0" destOrd="0" presId="urn:microsoft.com/office/officeart/2005/8/layout/list1"/>
    <dgm:cxn modelId="{6AE9D1CD-57EC-41A5-B4BA-5DDEEB989B53}" type="presOf" srcId="{574500EA-9F7F-41E2-BBD2-3B30B617F2A3}" destId="{9587ABDB-9E98-40CE-952C-71713DB0AA0F}" srcOrd="1" destOrd="0" presId="urn:microsoft.com/office/officeart/2005/8/layout/list1"/>
    <dgm:cxn modelId="{65AC4ECF-6E7C-4C0A-B231-9FE09F61B175}" type="presOf" srcId="{EE49AFE7-2282-4C26-B5B1-F50927CF385A}" destId="{A147A6F3-2659-4A85-9FA1-2D6BB5D9D313}" srcOrd="0" destOrd="0" presId="urn:microsoft.com/office/officeart/2005/8/layout/list1"/>
    <dgm:cxn modelId="{B7970EB7-1324-4954-8F85-1AF0D1A886DF}" srcId="{69327F32-3E4C-45E1-8AC0-36618B0114D7}" destId="{28A9603D-DE14-40F8-A110-5A949C8EEE40}" srcOrd="1" destOrd="0" parTransId="{D53314E4-7FE0-40DC-B65D-2BBB3F46F41C}" sibTransId="{0FAC730A-1F8B-47F3-8D57-133E0F2DADBB}"/>
    <dgm:cxn modelId="{BDAE13BF-3030-484B-81D8-AA42EF50E8B6}" type="presOf" srcId="{9878E822-2DA2-48A5-935D-D6BF6AB3BD0C}" destId="{3835A378-CB6B-4911-9C7B-91FB44AF5AF3}" srcOrd="1" destOrd="0" presId="urn:microsoft.com/office/officeart/2005/8/layout/list1"/>
    <dgm:cxn modelId="{205AE989-5979-44CD-A532-A5E45759E711}" srcId="{69327F32-3E4C-45E1-8AC0-36618B0114D7}" destId="{A9D05B89-267E-4FB7-9AC7-8C584EF0E07F}" srcOrd="0" destOrd="0" parTransId="{A0249F6E-2AB2-42FC-AACC-E2BA21A67E72}" sibTransId="{25B96DB7-58A3-4667-8315-69986EC1E16E}"/>
    <dgm:cxn modelId="{68ED2C61-A4F0-42A9-BA0D-BC4E568B00E4}" srcId="{69327F32-3E4C-45E1-8AC0-36618B0114D7}" destId="{EE49AFE7-2282-4C26-B5B1-F50927CF385A}" srcOrd="4" destOrd="0" parTransId="{8935290A-EB0A-40D8-8268-7EBEE34E1B7A}" sibTransId="{A1844962-A3C1-42D8-BECA-9E560D7890C1}"/>
    <dgm:cxn modelId="{54A6211F-40C7-4793-9110-F333A0BA21F0}" type="presParOf" srcId="{F2E368C1-205E-4BB4-A2E1-4F0DCDB1326F}" destId="{210508A7-2CE1-469A-A45C-58188FC476D0}" srcOrd="0" destOrd="0" presId="urn:microsoft.com/office/officeart/2005/8/layout/list1"/>
    <dgm:cxn modelId="{61C8D90E-34BD-4E9E-AE0B-30FFFB03E927}" type="presParOf" srcId="{210508A7-2CE1-469A-A45C-58188FC476D0}" destId="{0FEF5F25-D082-4739-A632-A0D03F086416}" srcOrd="0" destOrd="0" presId="urn:microsoft.com/office/officeart/2005/8/layout/list1"/>
    <dgm:cxn modelId="{7619BF23-EB2A-4E38-A873-4536103E9D3B}" type="presParOf" srcId="{210508A7-2CE1-469A-A45C-58188FC476D0}" destId="{E2F681CA-065F-4D17-83D6-B24D442BB303}" srcOrd="1" destOrd="0" presId="urn:microsoft.com/office/officeart/2005/8/layout/list1"/>
    <dgm:cxn modelId="{35D4265D-CB2F-4D72-8062-0714824C28E0}" type="presParOf" srcId="{F2E368C1-205E-4BB4-A2E1-4F0DCDB1326F}" destId="{83627B08-5032-463A-A5CC-530D4047D342}" srcOrd="1" destOrd="0" presId="urn:microsoft.com/office/officeart/2005/8/layout/list1"/>
    <dgm:cxn modelId="{6AB76C0A-2A4E-4700-BAEB-E948ABB17932}" type="presParOf" srcId="{F2E368C1-205E-4BB4-A2E1-4F0DCDB1326F}" destId="{178D86DD-D014-4F64-988C-785279FADA36}" srcOrd="2" destOrd="0" presId="urn:microsoft.com/office/officeart/2005/8/layout/list1"/>
    <dgm:cxn modelId="{AAE59E07-F68F-4B1C-9BD8-EB9811DA4F62}" type="presParOf" srcId="{F2E368C1-205E-4BB4-A2E1-4F0DCDB1326F}" destId="{DFD92DC2-C8A4-4856-AEAE-7BBD6BC5EB86}" srcOrd="3" destOrd="0" presId="urn:microsoft.com/office/officeart/2005/8/layout/list1"/>
    <dgm:cxn modelId="{8AC765A5-F826-477E-B325-55D4351F594E}" type="presParOf" srcId="{F2E368C1-205E-4BB4-A2E1-4F0DCDB1326F}" destId="{3C60778F-9086-48A2-85C1-5CE890241212}" srcOrd="4" destOrd="0" presId="urn:microsoft.com/office/officeart/2005/8/layout/list1"/>
    <dgm:cxn modelId="{4FE199B7-045A-42BD-A7AC-B99270C335C8}" type="presParOf" srcId="{3C60778F-9086-48A2-85C1-5CE890241212}" destId="{B8017902-6AC1-4A31-888A-4E5936CE3A4C}" srcOrd="0" destOrd="0" presId="urn:microsoft.com/office/officeart/2005/8/layout/list1"/>
    <dgm:cxn modelId="{C660A3CD-9EA7-4DC6-A22C-BF9521DD8D65}" type="presParOf" srcId="{3C60778F-9086-48A2-85C1-5CE890241212}" destId="{FA91645C-3F34-4359-9F26-48DD562B701D}" srcOrd="1" destOrd="0" presId="urn:microsoft.com/office/officeart/2005/8/layout/list1"/>
    <dgm:cxn modelId="{9055FFCF-CAEE-4029-8FF7-87692B0E6DB5}" type="presParOf" srcId="{F2E368C1-205E-4BB4-A2E1-4F0DCDB1326F}" destId="{62FEF176-D1AB-41EA-A65E-E6803D9B36B1}" srcOrd="5" destOrd="0" presId="urn:microsoft.com/office/officeart/2005/8/layout/list1"/>
    <dgm:cxn modelId="{7C4460EB-BB7C-4666-8125-3DF973433AF9}" type="presParOf" srcId="{F2E368C1-205E-4BB4-A2E1-4F0DCDB1326F}" destId="{BA6712A5-3295-4E67-BA99-02B859103932}" srcOrd="6" destOrd="0" presId="urn:microsoft.com/office/officeart/2005/8/layout/list1"/>
    <dgm:cxn modelId="{B45A688A-31D3-4755-BC45-4D9170D29762}" type="presParOf" srcId="{F2E368C1-205E-4BB4-A2E1-4F0DCDB1326F}" destId="{94F09384-EC1B-4F4B-BEC3-625CFAD809AB}" srcOrd="7" destOrd="0" presId="urn:microsoft.com/office/officeart/2005/8/layout/list1"/>
    <dgm:cxn modelId="{FF8A907C-828C-40E3-892F-022AA81C009D}" type="presParOf" srcId="{F2E368C1-205E-4BB4-A2E1-4F0DCDB1326F}" destId="{5AD4DBC2-DC97-4A5D-AC0E-59B50622618E}" srcOrd="8" destOrd="0" presId="urn:microsoft.com/office/officeart/2005/8/layout/list1"/>
    <dgm:cxn modelId="{08CBA0E2-8FEF-4744-9093-884E15A47174}" type="presParOf" srcId="{5AD4DBC2-DC97-4A5D-AC0E-59B50622618E}" destId="{85881B5B-532D-4ACE-87B1-7CFA2D0A1B0C}" srcOrd="0" destOrd="0" presId="urn:microsoft.com/office/officeart/2005/8/layout/list1"/>
    <dgm:cxn modelId="{848F43C8-9F79-4542-87D4-7504A68831E7}" type="presParOf" srcId="{5AD4DBC2-DC97-4A5D-AC0E-59B50622618E}" destId="{A89A4F85-A8EF-46A1-AB78-99DB7DE8B944}" srcOrd="1" destOrd="0" presId="urn:microsoft.com/office/officeart/2005/8/layout/list1"/>
    <dgm:cxn modelId="{861515AD-26F1-42EA-BD4B-6EE902DD3856}" type="presParOf" srcId="{F2E368C1-205E-4BB4-A2E1-4F0DCDB1326F}" destId="{CFFF6773-0505-4168-810A-E564B1C136E5}" srcOrd="9" destOrd="0" presId="urn:microsoft.com/office/officeart/2005/8/layout/list1"/>
    <dgm:cxn modelId="{CF2E534C-45BE-4739-9B74-4DC07ACC3B7C}" type="presParOf" srcId="{F2E368C1-205E-4BB4-A2E1-4F0DCDB1326F}" destId="{3BAF3F5C-04E3-44A6-9219-915A6F408A7E}" srcOrd="10" destOrd="0" presId="urn:microsoft.com/office/officeart/2005/8/layout/list1"/>
    <dgm:cxn modelId="{A70F9F7A-A83D-4BAD-BC8D-A0B0660A7457}" type="presParOf" srcId="{F2E368C1-205E-4BB4-A2E1-4F0DCDB1326F}" destId="{2E9E82A4-8CF3-4FC2-AA86-BA75774D9B23}" srcOrd="11" destOrd="0" presId="urn:microsoft.com/office/officeart/2005/8/layout/list1"/>
    <dgm:cxn modelId="{DDD295FF-6459-4FCA-B140-AB44835332EC}" type="presParOf" srcId="{F2E368C1-205E-4BB4-A2E1-4F0DCDB1326F}" destId="{7894F342-2CF4-4E54-85FB-D5D80D01FB06}" srcOrd="12" destOrd="0" presId="urn:microsoft.com/office/officeart/2005/8/layout/list1"/>
    <dgm:cxn modelId="{E65A7827-29B1-44A1-A0C1-1A70BCCA9A30}" type="presParOf" srcId="{7894F342-2CF4-4E54-85FB-D5D80D01FB06}" destId="{DA4B10ED-6C64-4F6D-8FEA-8CFE780D734D}" srcOrd="0" destOrd="0" presId="urn:microsoft.com/office/officeart/2005/8/layout/list1"/>
    <dgm:cxn modelId="{08531A3D-1573-489A-813C-AF1EBED22446}" type="presParOf" srcId="{7894F342-2CF4-4E54-85FB-D5D80D01FB06}" destId="{3835A378-CB6B-4911-9C7B-91FB44AF5AF3}" srcOrd="1" destOrd="0" presId="urn:microsoft.com/office/officeart/2005/8/layout/list1"/>
    <dgm:cxn modelId="{E78502BB-5DEA-4527-B07B-0B677B86E04B}" type="presParOf" srcId="{F2E368C1-205E-4BB4-A2E1-4F0DCDB1326F}" destId="{42879450-0636-4765-8F87-E4D3304D241E}" srcOrd="13" destOrd="0" presId="urn:microsoft.com/office/officeart/2005/8/layout/list1"/>
    <dgm:cxn modelId="{831D6C7E-D404-4E8D-9985-515B9033AB2A}" type="presParOf" srcId="{F2E368C1-205E-4BB4-A2E1-4F0DCDB1326F}" destId="{2798B32E-33C4-4B0A-83BE-CA68B4E8610D}" srcOrd="14" destOrd="0" presId="urn:microsoft.com/office/officeart/2005/8/layout/list1"/>
    <dgm:cxn modelId="{D5B30509-248E-420E-A5B4-510D8F7C57E3}" type="presParOf" srcId="{F2E368C1-205E-4BB4-A2E1-4F0DCDB1326F}" destId="{B07196EB-1595-442B-BC82-7C6A01B080D4}" srcOrd="15" destOrd="0" presId="urn:microsoft.com/office/officeart/2005/8/layout/list1"/>
    <dgm:cxn modelId="{A4CD2478-0B0B-421A-951E-E7250750F94D}" type="presParOf" srcId="{F2E368C1-205E-4BB4-A2E1-4F0DCDB1326F}" destId="{7865AC84-0096-4BD3-83E7-604FD27A5F7A}" srcOrd="16" destOrd="0" presId="urn:microsoft.com/office/officeart/2005/8/layout/list1"/>
    <dgm:cxn modelId="{60356D48-C331-4584-B631-BAF5C125E6E8}" type="presParOf" srcId="{7865AC84-0096-4BD3-83E7-604FD27A5F7A}" destId="{A147A6F3-2659-4A85-9FA1-2D6BB5D9D313}" srcOrd="0" destOrd="0" presId="urn:microsoft.com/office/officeart/2005/8/layout/list1"/>
    <dgm:cxn modelId="{1FCB132C-C8C2-4AE9-BA71-D494ED439619}" type="presParOf" srcId="{7865AC84-0096-4BD3-83E7-604FD27A5F7A}" destId="{946226B2-6262-4289-A8EE-59EC8843D351}" srcOrd="1" destOrd="0" presId="urn:microsoft.com/office/officeart/2005/8/layout/list1"/>
    <dgm:cxn modelId="{6DBB1F26-BF4F-4CB0-A840-463CB122ED5B}" type="presParOf" srcId="{F2E368C1-205E-4BB4-A2E1-4F0DCDB1326F}" destId="{08C96ABB-038F-4FC4-82BF-867AA56E6EB5}" srcOrd="17" destOrd="0" presId="urn:microsoft.com/office/officeart/2005/8/layout/list1"/>
    <dgm:cxn modelId="{4151268E-8DF5-413B-BAC0-45957499B447}" type="presParOf" srcId="{F2E368C1-205E-4BB4-A2E1-4F0DCDB1326F}" destId="{43BC3AD6-2BE4-45A1-9C06-CC4C648F0438}" srcOrd="18" destOrd="0" presId="urn:microsoft.com/office/officeart/2005/8/layout/list1"/>
    <dgm:cxn modelId="{4314CF44-A6D4-4FBE-B4AE-BA27D3BD69EA}" type="presParOf" srcId="{F2E368C1-205E-4BB4-A2E1-4F0DCDB1326F}" destId="{64A621A7-75B5-4B6F-8007-750BDA111F6F}" srcOrd="19" destOrd="0" presId="urn:microsoft.com/office/officeart/2005/8/layout/list1"/>
    <dgm:cxn modelId="{2FBA280B-0E8F-40FA-AC4E-7B81A29100B3}" type="presParOf" srcId="{F2E368C1-205E-4BB4-A2E1-4F0DCDB1326F}" destId="{AC52AD9C-873D-4182-920E-0D02B201522D}" srcOrd="20" destOrd="0" presId="urn:microsoft.com/office/officeart/2005/8/layout/list1"/>
    <dgm:cxn modelId="{ABE10552-535D-46B9-9B8C-BF76982625D8}" type="presParOf" srcId="{AC52AD9C-873D-4182-920E-0D02B201522D}" destId="{1975CB4D-FF95-4BC0-BDBF-CF5908E6E621}" srcOrd="0" destOrd="0" presId="urn:microsoft.com/office/officeart/2005/8/layout/list1"/>
    <dgm:cxn modelId="{73A51480-0D0D-4A12-BC62-762F25E674D5}" type="presParOf" srcId="{AC52AD9C-873D-4182-920E-0D02B201522D}" destId="{9587ABDB-9E98-40CE-952C-71713DB0AA0F}" srcOrd="1" destOrd="0" presId="urn:microsoft.com/office/officeart/2005/8/layout/list1"/>
    <dgm:cxn modelId="{FD3DE64E-BD67-4FB7-8F2C-818D1E892920}" type="presParOf" srcId="{F2E368C1-205E-4BB4-A2E1-4F0DCDB1326F}" destId="{EDCC07C5-20D2-4E72-B0D3-86A1510048C3}" srcOrd="21" destOrd="0" presId="urn:microsoft.com/office/officeart/2005/8/layout/list1"/>
    <dgm:cxn modelId="{2CA855AA-E3C8-4199-8B7C-178F408E1AF9}" type="presParOf" srcId="{F2E368C1-205E-4BB4-A2E1-4F0DCDB1326F}" destId="{2A8ADBC4-1E24-433A-8A10-14903F6149D8}" srcOrd="22" destOrd="0" presId="urn:microsoft.com/office/officeart/2005/8/layout/list1"/>
    <dgm:cxn modelId="{E9123E81-B5EB-47FE-85D4-582A6AFB1A2A}" type="presParOf" srcId="{F2E368C1-205E-4BB4-A2E1-4F0DCDB1326F}" destId="{FAAF05F3-917D-4050-800A-A731889C1A53}" srcOrd="23" destOrd="0" presId="urn:microsoft.com/office/officeart/2005/8/layout/list1"/>
    <dgm:cxn modelId="{2E44825D-8735-4F0B-8441-F89582683C34}" type="presParOf" srcId="{F2E368C1-205E-4BB4-A2E1-4F0DCDB1326F}" destId="{1D8E39BB-02A6-44EE-9E95-D21E9F3318BE}" srcOrd="24" destOrd="0" presId="urn:microsoft.com/office/officeart/2005/8/layout/list1"/>
    <dgm:cxn modelId="{B61D8CD3-A749-4ABF-AE0C-F58DF3C5C151}" type="presParOf" srcId="{1D8E39BB-02A6-44EE-9E95-D21E9F3318BE}" destId="{395D301E-E9D5-4BFD-A5B6-6AE482A2EFB7}" srcOrd="0" destOrd="0" presId="urn:microsoft.com/office/officeart/2005/8/layout/list1"/>
    <dgm:cxn modelId="{9D0E1019-241B-4C24-ACBE-E04C20CD1649}" type="presParOf" srcId="{1D8E39BB-02A6-44EE-9E95-D21E9F3318BE}" destId="{C93AB8D6-75DD-4160-8DE0-338CDF9F40AF}" srcOrd="1" destOrd="0" presId="urn:microsoft.com/office/officeart/2005/8/layout/list1"/>
    <dgm:cxn modelId="{1CE0C62D-CFFB-40B5-BF46-930F32A0C279}" type="presParOf" srcId="{F2E368C1-205E-4BB4-A2E1-4F0DCDB1326F}" destId="{7FB5FCD0-DA39-4ACC-B2CB-1DA405FFD88E}" srcOrd="25" destOrd="0" presId="urn:microsoft.com/office/officeart/2005/8/layout/list1"/>
    <dgm:cxn modelId="{F381882D-261F-44F1-BECB-A2D43C16F51F}" type="presParOf" srcId="{F2E368C1-205E-4BB4-A2E1-4F0DCDB1326F}" destId="{67DACCB7-DCF6-45CE-9BA9-70E84138CE88}" srcOrd="26" destOrd="0" presId="urn:microsoft.com/office/officeart/2005/8/layout/list1"/>
    <dgm:cxn modelId="{1CEF0291-D53E-44B7-9BBF-ED85749D787F}" type="presParOf" srcId="{F2E368C1-205E-4BB4-A2E1-4F0DCDB1326F}" destId="{A9A5B867-952D-44C9-AB4C-00816224F69F}" srcOrd="27" destOrd="0" presId="urn:microsoft.com/office/officeart/2005/8/layout/list1"/>
    <dgm:cxn modelId="{A11E70C1-B644-444B-84C1-05CD66251702}" type="presParOf" srcId="{F2E368C1-205E-4BB4-A2E1-4F0DCDB1326F}" destId="{DAC37FD1-8B8A-497A-B267-C41882E7C15C}" srcOrd="28" destOrd="0" presId="urn:microsoft.com/office/officeart/2005/8/layout/list1"/>
    <dgm:cxn modelId="{74F6EE44-F55F-4EB6-84C6-F2598AD0911E}" type="presParOf" srcId="{DAC37FD1-8B8A-497A-B267-C41882E7C15C}" destId="{BCB5A15A-3265-4726-89E7-F9EEB687BD74}" srcOrd="0" destOrd="0" presId="urn:microsoft.com/office/officeart/2005/8/layout/list1"/>
    <dgm:cxn modelId="{2D9AD698-6280-40D2-8F5B-18BDC8D91691}" type="presParOf" srcId="{DAC37FD1-8B8A-497A-B267-C41882E7C15C}" destId="{FDBC662A-27D7-49F1-AAF9-B14EB9566209}" srcOrd="1" destOrd="0" presId="urn:microsoft.com/office/officeart/2005/8/layout/list1"/>
    <dgm:cxn modelId="{2F35B1EC-B398-44CF-BC48-F3025D660C9D}" type="presParOf" srcId="{F2E368C1-205E-4BB4-A2E1-4F0DCDB1326F}" destId="{1052CCD9-F799-49A8-84CF-7630FCBF67B7}" srcOrd="29" destOrd="0" presId="urn:microsoft.com/office/officeart/2005/8/layout/list1"/>
    <dgm:cxn modelId="{D7EDB996-4F24-499D-A586-C8F201C95686}" type="presParOf" srcId="{F2E368C1-205E-4BB4-A2E1-4F0DCDB1326F}" destId="{8E62D72F-D49C-4A11-9905-E71E0E5CBBF2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504AD7-CB08-421A-8455-430624F72A2F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7876A5AE-CA62-49BA-BE65-35CEB6674E55}">
      <dgm:prSet phldrT="[Текст]" custT="1"/>
      <dgm:spPr/>
      <dgm:t>
        <a:bodyPr/>
        <a:lstStyle/>
        <a:p>
          <a:r>
            <a:rPr lang="ru-RU" sz="1600" dirty="0" smtClean="0"/>
            <a:t>КАКОЙ вид помощи можно предоставить?</a:t>
          </a:r>
        </a:p>
      </dgm:t>
    </dgm:pt>
    <dgm:pt modelId="{A512A41F-4456-4280-BEE1-B337A2F0685F}" type="parTrans" cxnId="{12805485-E8D3-4B72-9366-06D9583173DD}">
      <dgm:prSet/>
      <dgm:spPr/>
      <dgm:t>
        <a:bodyPr/>
        <a:lstStyle/>
        <a:p>
          <a:endParaRPr lang="ru-RU"/>
        </a:p>
      </dgm:t>
    </dgm:pt>
    <dgm:pt modelId="{B817CDD4-52A0-4C54-BDD9-C0BC40463168}" type="sibTrans" cxnId="{12805485-E8D3-4B72-9366-06D9583173DD}">
      <dgm:prSet/>
      <dgm:spPr/>
      <dgm:t>
        <a:bodyPr/>
        <a:lstStyle/>
        <a:p>
          <a:endParaRPr lang="ru-RU"/>
        </a:p>
      </dgm:t>
    </dgm:pt>
    <dgm:pt modelId="{1EF605B5-8B0C-4C62-8693-2814ACBF04FB}">
      <dgm:prSet phldrT="[Текст]" custT="1"/>
      <dgm:spPr/>
      <dgm:t>
        <a:bodyPr/>
        <a:lstStyle/>
        <a:p>
          <a:r>
            <a:rPr lang="ru-RU" sz="1600" dirty="0" smtClean="0"/>
            <a:t>КАК ЧАСТО и при каких обстоятельствах?</a:t>
          </a:r>
          <a:endParaRPr lang="ru-RU" sz="1600" dirty="0"/>
        </a:p>
      </dgm:t>
    </dgm:pt>
    <dgm:pt modelId="{F2ECADFC-6EBF-4966-BE6C-0F252FFCF2EE}" type="parTrans" cxnId="{1654DBA5-D15A-4B01-8A19-17B59409EA9C}">
      <dgm:prSet/>
      <dgm:spPr/>
      <dgm:t>
        <a:bodyPr/>
        <a:lstStyle/>
        <a:p>
          <a:endParaRPr lang="ru-RU"/>
        </a:p>
      </dgm:t>
    </dgm:pt>
    <dgm:pt modelId="{45CB5AE2-93AF-4AD6-A760-45F5937F04A7}" type="sibTrans" cxnId="{1654DBA5-D15A-4B01-8A19-17B59409EA9C}">
      <dgm:prSet/>
      <dgm:spPr/>
      <dgm:t>
        <a:bodyPr/>
        <a:lstStyle/>
        <a:p>
          <a:endParaRPr lang="ru-RU"/>
        </a:p>
      </dgm:t>
    </dgm:pt>
    <dgm:pt modelId="{14E66278-D806-45BC-B8F8-6F544B1C6DBA}">
      <dgm:prSet phldrT="[Текст]" custT="1"/>
      <dgm:spPr/>
      <dgm:t>
        <a:bodyPr/>
        <a:lstStyle/>
        <a:p>
          <a:r>
            <a:rPr lang="ru-RU" sz="1600" dirty="0" smtClean="0"/>
            <a:t>КТО будет предоставлять помощь? Кто</a:t>
          </a:r>
        </a:p>
        <a:p>
          <a:r>
            <a:rPr lang="ru-RU" sz="1600" dirty="0" smtClean="0"/>
            <a:t>будет ее получать?</a:t>
          </a:r>
        </a:p>
      </dgm:t>
    </dgm:pt>
    <dgm:pt modelId="{CC96DA89-7A44-45F0-8839-7E0735D0A777}" type="parTrans" cxnId="{8E76AB26-3E78-45C2-B146-D2981BF4EB55}">
      <dgm:prSet/>
      <dgm:spPr/>
      <dgm:t>
        <a:bodyPr/>
        <a:lstStyle/>
        <a:p>
          <a:endParaRPr lang="ru-RU"/>
        </a:p>
      </dgm:t>
    </dgm:pt>
    <dgm:pt modelId="{193DCC9C-8171-4C16-87F8-23FBAF70383F}" type="sibTrans" cxnId="{8E76AB26-3E78-45C2-B146-D2981BF4EB55}">
      <dgm:prSet/>
      <dgm:spPr/>
      <dgm:t>
        <a:bodyPr/>
        <a:lstStyle/>
        <a:p>
          <a:endParaRPr lang="ru-RU"/>
        </a:p>
      </dgm:t>
    </dgm:pt>
    <dgm:pt modelId="{E8FF60D3-25D7-4979-A11F-58B90652C220}" type="pres">
      <dgm:prSet presAssocID="{53504AD7-CB08-421A-8455-430624F72A2F}" presName="compositeShape" presStyleCnt="0">
        <dgm:presLayoutVars>
          <dgm:chMax val="7"/>
          <dgm:dir/>
          <dgm:resizeHandles val="exact"/>
        </dgm:presLayoutVars>
      </dgm:prSet>
      <dgm:spPr/>
    </dgm:pt>
    <dgm:pt modelId="{3E3419B2-C557-47D3-A13F-2F1B35082513}" type="pres">
      <dgm:prSet presAssocID="{7876A5AE-CA62-49BA-BE65-35CEB6674E55}" presName="circ1" presStyleLbl="vennNode1" presStyleIdx="0" presStyleCnt="3"/>
      <dgm:spPr/>
      <dgm:t>
        <a:bodyPr/>
        <a:lstStyle/>
        <a:p>
          <a:endParaRPr lang="ru-RU"/>
        </a:p>
      </dgm:t>
    </dgm:pt>
    <dgm:pt modelId="{4ADF996C-ACCB-41DF-8A05-0F5654FEAAC6}" type="pres">
      <dgm:prSet presAssocID="{7876A5AE-CA62-49BA-BE65-35CEB6674E5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FB944-1C76-47E8-9537-64592E93A068}" type="pres">
      <dgm:prSet presAssocID="{1EF605B5-8B0C-4C62-8693-2814ACBF04FB}" presName="circ2" presStyleLbl="vennNode1" presStyleIdx="1" presStyleCnt="3" custScaleX="115747" custScaleY="106614"/>
      <dgm:spPr/>
      <dgm:t>
        <a:bodyPr/>
        <a:lstStyle/>
        <a:p>
          <a:endParaRPr lang="ru-RU"/>
        </a:p>
      </dgm:t>
    </dgm:pt>
    <dgm:pt modelId="{293200DA-B3B3-442F-90B2-7A3563937150}" type="pres">
      <dgm:prSet presAssocID="{1EF605B5-8B0C-4C62-8693-2814ACBF04F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A11D6-4931-48D1-A235-B583C2667E7E}" type="pres">
      <dgm:prSet presAssocID="{14E66278-D806-45BC-B8F8-6F544B1C6DBA}" presName="circ3" presStyleLbl="vennNode1" presStyleIdx="2" presStyleCnt="3" custScaleX="108854" custScaleY="108854" custLinFactNeighborX="-5377" custLinFactNeighborY="-4232"/>
      <dgm:spPr/>
      <dgm:t>
        <a:bodyPr/>
        <a:lstStyle/>
        <a:p>
          <a:endParaRPr lang="ru-RU"/>
        </a:p>
      </dgm:t>
    </dgm:pt>
    <dgm:pt modelId="{83C4D4A6-9384-4B7E-B531-227BE4E385B4}" type="pres">
      <dgm:prSet presAssocID="{14E66278-D806-45BC-B8F8-6F544B1C6DB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F26760-9867-49D3-9C67-A9CFE93463C7}" type="presOf" srcId="{7876A5AE-CA62-49BA-BE65-35CEB6674E55}" destId="{4ADF996C-ACCB-41DF-8A05-0F5654FEAAC6}" srcOrd="1" destOrd="0" presId="urn:microsoft.com/office/officeart/2005/8/layout/venn1"/>
    <dgm:cxn modelId="{B3F99CF8-EB69-41E5-9EE4-D7CD102C8702}" type="presOf" srcId="{53504AD7-CB08-421A-8455-430624F72A2F}" destId="{E8FF60D3-25D7-4979-A11F-58B90652C220}" srcOrd="0" destOrd="0" presId="urn:microsoft.com/office/officeart/2005/8/layout/venn1"/>
    <dgm:cxn modelId="{1654DBA5-D15A-4B01-8A19-17B59409EA9C}" srcId="{53504AD7-CB08-421A-8455-430624F72A2F}" destId="{1EF605B5-8B0C-4C62-8693-2814ACBF04FB}" srcOrd="1" destOrd="0" parTransId="{F2ECADFC-6EBF-4966-BE6C-0F252FFCF2EE}" sibTransId="{45CB5AE2-93AF-4AD6-A760-45F5937F04A7}"/>
    <dgm:cxn modelId="{6ACB4493-D2C3-41EE-8735-50B3C4A8B779}" type="presOf" srcId="{7876A5AE-CA62-49BA-BE65-35CEB6674E55}" destId="{3E3419B2-C557-47D3-A13F-2F1B35082513}" srcOrd="0" destOrd="0" presId="urn:microsoft.com/office/officeart/2005/8/layout/venn1"/>
    <dgm:cxn modelId="{8E76AB26-3E78-45C2-B146-D2981BF4EB55}" srcId="{53504AD7-CB08-421A-8455-430624F72A2F}" destId="{14E66278-D806-45BC-B8F8-6F544B1C6DBA}" srcOrd="2" destOrd="0" parTransId="{CC96DA89-7A44-45F0-8839-7E0735D0A777}" sibTransId="{193DCC9C-8171-4C16-87F8-23FBAF70383F}"/>
    <dgm:cxn modelId="{A706CA97-9B48-45C5-9FCD-7A74170E572B}" type="presOf" srcId="{1EF605B5-8B0C-4C62-8693-2814ACBF04FB}" destId="{DA7FB944-1C76-47E8-9537-64592E93A068}" srcOrd="0" destOrd="0" presId="urn:microsoft.com/office/officeart/2005/8/layout/venn1"/>
    <dgm:cxn modelId="{EE3010B4-8F93-4846-B757-18F83524B664}" type="presOf" srcId="{14E66278-D806-45BC-B8F8-6F544B1C6DBA}" destId="{CDCA11D6-4931-48D1-A235-B583C2667E7E}" srcOrd="0" destOrd="0" presId="urn:microsoft.com/office/officeart/2005/8/layout/venn1"/>
    <dgm:cxn modelId="{12805485-E8D3-4B72-9366-06D9583173DD}" srcId="{53504AD7-CB08-421A-8455-430624F72A2F}" destId="{7876A5AE-CA62-49BA-BE65-35CEB6674E55}" srcOrd="0" destOrd="0" parTransId="{A512A41F-4456-4280-BEE1-B337A2F0685F}" sibTransId="{B817CDD4-52A0-4C54-BDD9-C0BC40463168}"/>
    <dgm:cxn modelId="{12C5F22F-5F04-4142-BF37-6F604EEE43F6}" type="presOf" srcId="{1EF605B5-8B0C-4C62-8693-2814ACBF04FB}" destId="{293200DA-B3B3-442F-90B2-7A3563937150}" srcOrd="1" destOrd="0" presId="urn:microsoft.com/office/officeart/2005/8/layout/venn1"/>
    <dgm:cxn modelId="{50AA36C4-0701-4192-9F35-5B3FBF251D7C}" type="presOf" srcId="{14E66278-D806-45BC-B8F8-6F544B1C6DBA}" destId="{83C4D4A6-9384-4B7E-B531-227BE4E385B4}" srcOrd="1" destOrd="0" presId="urn:microsoft.com/office/officeart/2005/8/layout/venn1"/>
    <dgm:cxn modelId="{86C30267-62E5-4D2E-89DF-D0C7718184AC}" type="presParOf" srcId="{E8FF60D3-25D7-4979-A11F-58B90652C220}" destId="{3E3419B2-C557-47D3-A13F-2F1B35082513}" srcOrd="0" destOrd="0" presId="urn:microsoft.com/office/officeart/2005/8/layout/venn1"/>
    <dgm:cxn modelId="{4FB96A0C-A4E3-4961-A99E-7543CBE5EC9E}" type="presParOf" srcId="{E8FF60D3-25D7-4979-A11F-58B90652C220}" destId="{4ADF996C-ACCB-41DF-8A05-0F5654FEAAC6}" srcOrd="1" destOrd="0" presId="urn:microsoft.com/office/officeart/2005/8/layout/venn1"/>
    <dgm:cxn modelId="{3D8D6BA2-8663-468A-AF4A-AA1D9DA8D20B}" type="presParOf" srcId="{E8FF60D3-25D7-4979-A11F-58B90652C220}" destId="{DA7FB944-1C76-47E8-9537-64592E93A068}" srcOrd="2" destOrd="0" presId="urn:microsoft.com/office/officeart/2005/8/layout/venn1"/>
    <dgm:cxn modelId="{E44F741A-E7B7-4D22-A9AA-4174C7A87C43}" type="presParOf" srcId="{E8FF60D3-25D7-4979-A11F-58B90652C220}" destId="{293200DA-B3B3-442F-90B2-7A3563937150}" srcOrd="3" destOrd="0" presId="urn:microsoft.com/office/officeart/2005/8/layout/venn1"/>
    <dgm:cxn modelId="{F036AFCA-AA59-48B9-A589-3AE1078E9721}" type="presParOf" srcId="{E8FF60D3-25D7-4979-A11F-58B90652C220}" destId="{CDCA11D6-4931-48D1-A235-B583C2667E7E}" srcOrd="4" destOrd="0" presId="urn:microsoft.com/office/officeart/2005/8/layout/venn1"/>
    <dgm:cxn modelId="{4B0479D3-BD5B-4497-9A18-4DB748F0FF5C}" type="presParOf" srcId="{E8FF60D3-25D7-4979-A11F-58B90652C220}" destId="{83C4D4A6-9384-4B7E-B531-227BE4E385B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99EE1D-C279-4FFF-96E5-6223B481536A}" type="doc">
      <dgm:prSet loTypeId="urn:microsoft.com/office/officeart/2005/8/layout/h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B1B98D9B-9320-44A4-A86D-D84A5803F6E9}">
      <dgm:prSet phldrT="[Текст]" custT="1"/>
      <dgm:spPr/>
      <dgm:t>
        <a:bodyPr/>
        <a:lstStyle/>
        <a:p>
          <a:r>
            <a:rPr lang="ru-RU" sz="2000" dirty="0" smtClean="0"/>
            <a:t>Единого способа по разработке методов оказания психосоциальной поддержки волонтерам не существует.</a:t>
          </a:r>
        </a:p>
      </dgm:t>
    </dgm:pt>
    <dgm:pt modelId="{874FAFAD-9517-4D24-9C71-C0B2F13B02A3}" type="parTrans" cxnId="{D7F40550-7F79-48AC-86BA-FE00F90F3050}">
      <dgm:prSet/>
      <dgm:spPr/>
      <dgm:t>
        <a:bodyPr/>
        <a:lstStyle/>
        <a:p>
          <a:endParaRPr lang="ru-RU"/>
        </a:p>
      </dgm:t>
    </dgm:pt>
    <dgm:pt modelId="{7259EED4-2307-409E-823F-48BFA7CC0D57}" type="sibTrans" cxnId="{D7F40550-7F79-48AC-86BA-FE00F90F3050}">
      <dgm:prSet/>
      <dgm:spPr/>
      <dgm:t>
        <a:bodyPr/>
        <a:lstStyle/>
        <a:p>
          <a:endParaRPr lang="ru-RU"/>
        </a:p>
      </dgm:t>
    </dgm:pt>
    <dgm:pt modelId="{25DB1B4D-728E-44F0-ABAB-A50A8B7C70C5}">
      <dgm:prSet phldrT="[Текст]" custT="1"/>
      <dgm:spPr/>
      <dgm:t>
        <a:bodyPr/>
        <a:lstStyle/>
        <a:p>
          <a:r>
            <a:rPr lang="ru-RU" sz="1600" dirty="0" smtClean="0"/>
            <a:t> Некоторые национальные общества поместили методы оказания такой помощи в общие принципы </a:t>
          </a:r>
          <a:r>
            <a:rPr lang="ru-RU" sz="1600" dirty="0" err="1" smtClean="0"/>
            <a:t>волонтерства</a:t>
          </a:r>
          <a:r>
            <a:rPr lang="ru-RU" sz="1600" dirty="0" smtClean="0"/>
            <a:t> или принципы оказания первой помощи. </a:t>
          </a:r>
          <a:endParaRPr lang="ru-RU" sz="1600" dirty="0"/>
        </a:p>
      </dgm:t>
    </dgm:pt>
    <dgm:pt modelId="{D9CB7379-B623-4ECC-8014-551D119AA93F}" type="parTrans" cxnId="{682F9387-E465-4DFD-A361-E5394BFE7DDE}">
      <dgm:prSet/>
      <dgm:spPr/>
      <dgm:t>
        <a:bodyPr/>
        <a:lstStyle/>
        <a:p>
          <a:endParaRPr lang="ru-RU"/>
        </a:p>
      </dgm:t>
    </dgm:pt>
    <dgm:pt modelId="{86D5A360-97AA-46AE-B0D9-B5DF8D40B3D9}" type="sibTrans" cxnId="{682F9387-E465-4DFD-A361-E5394BFE7DDE}">
      <dgm:prSet/>
      <dgm:spPr/>
      <dgm:t>
        <a:bodyPr/>
        <a:lstStyle/>
        <a:p>
          <a:endParaRPr lang="ru-RU"/>
        </a:p>
      </dgm:t>
    </dgm:pt>
    <dgm:pt modelId="{F6212215-7B74-462C-8D2C-C6B9583731C7}">
      <dgm:prSet custT="1"/>
      <dgm:spPr/>
      <dgm:t>
        <a:bodyPr/>
        <a:lstStyle/>
        <a:p>
          <a:r>
            <a:rPr lang="ru-RU" sz="1600" dirty="0" smtClean="0"/>
            <a:t>Другие составили отдельные документы, касающиеся только вопросов оказания психосоциальной помощи.</a:t>
          </a:r>
          <a:endParaRPr lang="ru-RU" sz="1600" dirty="0"/>
        </a:p>
      </dgm:t>
    </dgm:pt>
    <dgm:pt modelId="{8CFEEFD1-8C85-41C8-A9DC-CEE4C986CE31}" type="parTrans" cxnId="{793D61FB-0418-4DC5-9468-01BC81FAA187}">
      <dgm:prSet/>
      <dgm:spPr/>
      <dgm:t>
        <a:bodyPr/>
        <a:lstStyle/>
        <a:p>
          <a:endParaRPr lang="ru-RU"/>
        </a:p>
      </dgm:t>
    </dgm:pt>
    <dgm:pt modelId="{109F228E-DF1A-4CEE-866F-AF73F68C8A95}" type="sibTrans" cxnId="{793D61FB-0418-4DC5-9468-01BC81FAA187}">
      <dgm:prSet/>
      <dgm:spPr/>
      <dgm:t>
        <a:bodyPr/>
        <a:lstStyle/>
        <a:p>
          <a:endParaRPr lang="ru-RU"/>
        </a:p>
      </dgm:t>
    </dgm:pt>
    <dgm:pt modelId="{363443EC-C22D-4D22-8507-870AC140D915}" type="pres">
      <dgm:prSet presAssocID="{2F99EE1D-C279-4FFF-96E5-6223B48153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2684A9-5304-4408-8FA8-50E68F00BDB3}" type="pres">
      <dgm:prSet presAssocID="{B1B98D9B-9320-44A4-A86D-D84A5803F6E9}" presName="composite" presStyleCnt="0"/>
      <dgm:spPr/>
    </dgm:pt>
    <dgm:pt modelId="{578247D1-BD52-4D7C-B332-EFD055EE7F25}" type="pres">
      <dgm:prSet presAssocID="{B1B98D9B-9320-44A4-A86D-D84A5803F6E9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98384-71F2-43A0-AA7F-51EB94DA08A4}" type="pres">
      <dgm:prSet presAssocID="{B1B98D9B-9320-44A4-A86D-D84A5803F6E9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4AA6D8-66AF-4BAE-8268-AE5FA54318CF}" type="presOf" srcId="{B1B98D9B-9320-44A4-A86D-D84A5803F6E9}" destId="{578247D1-BD52-4D7C-B332-EFD055EE7F25}" srcOrd="0" destOrd="0" presId="urn:microsoft.com/office/officeart/2005/8/layout/hList1"/>
    <dgm:cxn modelId="{63CDB6BF-0F2C-4A07-B9C2-54921E03F37C}" type="presOf" srcId="{2F99EE1D-C279-4FFF-96E5-6223B481536A}" destId="{363443EC-C22D-4D22-8507-870AC140D915}" srcOrd="0" destOrd="0" presId="urn:microsoft.com/office/officeart/2005/8/layout/hList1"/>
    <dgm:cxn modelId="{5BE6718A-357E-436F-A626-88E478B8982A}" type="presOf" srcId="{25DB1B4D-728E-44F0-ABAB-A50A8B7C70C5}" destId="{42898384-71F2-43A0-AA7F-51EB94DA08A4}" srcOrd="0" destOrd="0" presId="urn:microsoft.com/office/officeart/2005/8/layout/hList1"/>
    <dgm:cxn modelId="{D7F40550-7F79-48AC-86BA-FE00F90F3050}" srcId="{2F99EE1D-C279-4FFF-96E5-6223B481536A}" destId="{B1B98D9B-9320-44A4-A86D-D84A5803F6E9}" srcOrd="0" destOrd="0" parTransId="{874FAFAD-9517-4D24-9C71-C0B2F13B02A3}" sibTransId="{7259EED4-2307-409E-823F-48BFA7CC0D57}"/>
    <dgm:cxn modelId="{682F9387-E465-4DFD-A361-E5394BFE7DDE}" srcId="{B1B98D9B-9320-44A4-A86D-D84A5803F6E9}" destId="{25DB1B4D-728E-44F0-ABAB-A50A8B7C70C5}" srcOrd="0" destOrd="0" parTransId="{D9CB7379-B623-4ECC-8014-551D119AA93F}" sibTransId="{86D5A360-97AA-46AE-B0D9-B5DF8D40B3D9}"/>
    <dgm:cxn modelId="{4B8D0086-2D7F-46AB-8CC3-81AF50A02E67}" type="presOf" srcId="{F6212215-7B74-462C-8D2C-C6B9583731C7}" destId="{42898384-71F2-43A0-AA7F-51EB94DA08A4}" srcOrd="0" destOrd="1" presId="urn:microsoft.com/office/officeart/2005/8/layout/hList1"/>
    <dgm:cxn modelId="{793D61FB-0418-4DC5-9468-01BC81FAA187}" srcId="{B1B98D9B-9320-44A4-A86D-D84A5803F6E9}" destId="{F6212215-7B74-462C-8D2C-C6B9583731C7}" srcOrd="1" destOrd="0" parTransId="{8CFEEFD1-8C85-41C8-A9DC-CEE4C986CE31}" sibTransId="{109F228E-DF1A-4CEE-866F-AF73F68C8A95}"/>
    <dgm:cxn modelId="{73659837-146C-43ED-906A-53F4F5DDAD3A}" type="presParOf" srcId="{363443EC-C22D-4D22-8507-870AC140D915}" destId="{D32684A9-5304-4408-8FA8-50E68F00BDB3}" srcOrd="0" destOrd="0" presId="urn:microsoft.com/office/officeart/2005/8/layout/hList1"/>
    <dgm:cxn modelId="{E2BC2003-EBF5-46FD-B92E-499A56293653}" type="presParOf" srcId="{D32684A9-5304-4408-8FA8-50E68F00BDB3}" destId="{578247D1-BD52-4D7C-B332-EFD055EE7F25}" srcOrd="0" destOrd="0" presId="urn:microsoft.com/office/officeart/2005/8/layout/hList1"/>
    <dgm:cxn modelId="{06D024E1-7CF2-4E54-863D-E8F6DE6D7E3F}" type="presParOf" srcId="{D32684A9-5304-4408-8FA8-50E68F00BDB3}" destId="{42898384-71F2-43A0-AA7F-51EB94DA08A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1143F3-EB7A-46E2-9632-476CDA3B74E9}" type="doc">
      <dgm:prSet loTypeId="urn:microsoft.com/office/officeart/2005/8/layout/default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A5BDC449-EF8A-4257-AC6E-6D4D84B272F4}">
      <dgm:prSet phldrT="[Текст]" custT="1"/>
      <dgm:spPr/>
      <dgm:t>
        <a:bodyPr/>
        <a:lstStyle/>
        <a:p>
          <a:r>
            <a:rPr lang="ru-RU" sz="1600" dirty="0" smtClean="0"/>
            <a:t>Отметим, что большое количество методов оказания помощи требует скромных вложений, т.е. может быть использовано при текущей подготовке волонтеров и управлении их работой в чрезвычайных ситуациях. </a:t>
          </a:r>
          <a:endParaRPr lang="ru-RU" sz="1600" dirty="0"/>
        </a:p>
      </dgm:t>
    </dgm:pt>
    <dgm:pt modelId="{21AA27D5-ABD7-4B12-93CB-1A18BF6A035B}" type="parTrans" cxnId="{D94853F7-88AC-488E-97CA-A6E9F41D2824}">
      <dgm:prSet/>
      <dgm:spPr/>
      <dgm:t>
        <a:bodyPr/>
        <a:lstStyle/>
        <a:p>
          <a:endParaRPr lang="ru-RU" sz="1600"/>
        </a:p>
      </dgm:t>
    </dgm:pt>
    <dgm:pt modelId="{BCECF174-DD40-4426-B37E-F747261DC93A}" type="sibTrans" cxnId="{D94853F7-88AC-488E-97CA-A6E9F41D2824}">
      <dgm:prSet/>
      <dgm:spPr/>
      <dgm:t>
        <a:bodyPr/>
        <a:lstStyle/>
        <a:p>
          <a:endParaRPr lang="ru-RU" sz="1600"/>
        </a:p>
      </dgm:t>
    </dgm:pt>
    <dgm:pt modelId="{03B95AF9-EFB5-41EE-9C0D-8B7ECF7AA796}" type="pres">
      <dgm:prSet presAssocID="{441143F3-EB7A-46E2-9632-476CDA3B74E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A9611F-4E2C-4950-ADC8-312DFED50D60}" type="pres">
      <dgm:prSet presAssocID="{A5BDC449-EF8A-4257-AC6E-6D4D84B272F4}" presName="node" presStyleLbl="node1" presStyleIdx="0" presStyleCnt="1" custScaleX="427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27AB4E-91E4-41AA-9CCC-F76768349CA7}" type="presOf" srcId="{A5BDC449-EF8A-4257-AC6E-6D4D84B272F4}" destId="{F1A9611F-4E2C-4950-ADC8-312DFED50D60}" srcOrd="0" destOrd="0" presId="urn:microsoft.com/office/officeart/2005/8/layout/default"/>
    <dgm:cxn modelId="{D94853F7-88AC-488E-97CA-A6E9F41D2824}" srcId="{441143F3-EB7A-46E2-9632-476CDA3B74E9}" destId="{A5BDC449-EF8A-4257-AC6E-6D4D84B272F4}" srcOrd="0" destOrd="0" parTransId="{21AA27D5-ABD7-4B12-93CB-1A18BF6A035B}" sibTransId="{BCECF174-DD40-4426-B37E-F747261DC93A}"/>
    <dgm:cxn modelId="{357DC01A-89B9-4DD9-BAC4-0644BE99250D}" type="presOf" srcId="{441143F3-EB7A-46E2-9632-476CDA3B74E9}" destId="{03B95AF9-EFB5-41EE-9C0D-8B7ECF7AA796}" srcOrd="0" destOrd="0" presId="urn:microsoft.com/office/officeart/2005/8/layout/default"/>
    <dgm:cxn modelId="{1A345DBA-03E5-4C2C-BC72-6D8ACE86EE11}" type="presParOf" srcId="{03B95AF9-EFB5-41EE-9C0D-8B7ECF7AA796}" destId="{F1A9611F-4E2C-4950-ADC8-312DFED50D6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7F3891-98C1-4AF6-877C-1D3B762AFCB2}" type="doc">
      <dgm:prSet loTypeId="urn:microsoft.com/office/officeart/2005/8/layout/h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DCA1ECD-4194-498A-AC74-4C6AF8B68805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51B3C6D6-2DF0-490B-BFD8-28738F377A98}" type="parTrans" cxnId="{31D425BB-9B84-41B9-8FBE-ABDE321007C2}">
      <dgm:prSet/>
      <dgm:spPr/>
      <dgm:t>
        <a:bodyPr/>
        <a:lstStyle/>
        <a:p>
          <a:endParaRPr lang="ru-RU"/>
        </a:p>
      </dgm:t>
    </dgm:pt>
    <dgm:pt modelId="{784534F1-1E41-4BB1-909D-974F71E566C2}" type="sibTrans" cxnId="{31D425BB-9B84-41B9-8FBE-ABDE321007C2}">
      <dgm:prSet/>
      <dgm:spPr/>
      <dgm:t>
        <a:bodyPr/>
        <a:lstStyle/>
        <a:p>
          <a:endParaRPr lang="ru-RU"/>
        </a:p>
      </dgm:t>
    </dgm:pt>
    <dgm:pt modelId="{BDA57249-2DBB-479D-B79D-D4991F6BB856}">
      <dgm:prSet phldrT="[Текст]" custT="1"/>
      <dgm:spPr/>
      <dgm:t>
        <a:bodyPr/>
        <a:lstStyle/>
        <a:p>
          <a:r>
            <a:rPr lang="ru-RU" sz="1400" dirty="0" smtClean="0"/>
            <a:t> Начальники и руководители групп играют важную роль в подготовке волонтеров к их работе. Они следят за их моральным здоровьем, поддерживая и стимулируя их деятельность.</a:t>
          </a:r>
          <a:endParaRPr lang="ru-RU" sz="1400" dirty="0"/>
        </a:p>
      </dgm:t>
    </dgm:pt>
    <dgm:pt modelId="{CAF8BDD8-8E09-4B60-AB30-C1539402798C}" type="parTrans" cxnId="{44F6B633-C6A6-42BA-824B-75051E84855D}">
      <dgm:prSet/>
      <dgm:spPr/>
      <dgm:t>
        <a:bodyPr/>
        <a:lstStyle/>
        <a:p>
          <a:endParaRPr lang="ru-RU"/>
        </a:p>
      </dgm:t>
    </dgm:pt>
    <dgm:pt modelId="{9B173703-7BC6-40FC-B9F2-DFD4E287DBB1}" type="sibTrans" cxnId="{44F6B633-C6A6-42BA-824B-75051E84855D}">
      <dgm:prSet/>
      <dgm:spPr/>
      <dgm:t>
        <a:bodyPr/>
        <a:lstStyle/>
        <a:p>
          <a:endParaRPr lang="ru-RU"/>
        </a:p>
      </dgm:t>
    </dgm:pt>
    <dgm:pt modelId="{D86F9EE0-1E0E-4828-8F60-C2BE8A46DA3E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3D75E0AB-7C62-46A9-9C2C-E20D9D0E6B99}" type="parTrans" cxnId="{DB28D210-08C0-4CA7-B443-F0E9DE6A2ED6}">
      <dgm:prSet/>
      <dgm:spPr/>
      <dgm:t>
        <a:bodyPr/>
        <a:lstStyle/>
        <a:p>
          <a:endParaRPr lang="ru-RU"/>
        </a:p>
      </dgm:t>
    </dgm:pt>
    <dgm:pt modelId="{3846B98B-4B86-4EF4-81ED-D0DFFF0EB03F}" type="sibTrans" cxnId="{DB28D210-08C0-4CA7-B443-F0E9DE6A2ED6}">
      <dgm:prSet/>
      <dgm:spPr/>
      <dgm:t>
        <a:bodyPr/>
        <a:lstStyle/>
        <a:p>
          <a:endParaRPr lang="ru-RU"/>
        </a:p>
      </dgm:t>
    </dgm:pt>
    <dgm:pt modelId="{3A903923-0D44-46B8-B3C0-14F52BA1C0FD}">
      <dgm:prSet phldrT="[Текст]" custT="1"/>
      <dgm:spPr/>
      <dgm:t>
        <a:bodyPr/>
        <a:lstStyle/>
        <a:p>
          <a:r>
            <a:rPr lang="ru-RU" sz="1400" dirty="0" smtClean="0"/>
            <a:t> При этом этим занимается не только руководство. В этом им должны помогать руководители высшего звена. </a:t>
          </a:r>
          <a:endParaRPr lang="ru-RU" sz="1400" dirty="0"/>
        </a:p>
      </dgm:t>
    </dgm:pt>
    <dgm:pt modelId="{5F52AA87-7288-4D85-A751-EAE57C2213A9}" type="parTrans" cxnId="{B42CB737-6184-4A87-8C21-AA84A0FACA5B}">
      <dgm:prSet/>
      <dgm:spPr/>
      <dgm:t>
        <a:bodyPr/>
        <a:lstStyle/>
        <a:p>
          <a:endParaRPr lang="ru-RU"/>
        </a:p>
      </dgm:t>
    </dgm:pt>
    <dgm:pt modelId="{BCDA3F87-D5E5-4261-AA99-0B2399A362AA}" type="sibTrans" cxnId="{B42CB737-6184-4A87-8C21-AA84A0FACA5B}">
      <dgm:prSet/>
      <dgm:spPr/>
      <dgm:t>
        <a:bodyPr/>
        <a:lstStyle/>
        <a:p>
          <a:endParaRPr lang="ru-RU"/>
        </a:p>
      </dgm:t>
    </dgm:pt>
    <dgm:pt modelId="{93418322-8F64-4CD9-AC6B-539A76DD2AF5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854B2142-6F41-4BB4-A5AF-7407CE3DDED0}" type="parTrans" cxnId="{EA87E2F8-B7D1-4EAA-A77F-A0183D113EE4}">
      <dgm:prSet/>
      <dgm:spPr/>
      <dgm:t>
        <a:bodyPr/>
        <a:lstStyle/>
        <a:p>
          <a:endParaRPr lang="ru-RU"/>
        </a:p>
      </dgm:t>
    </dgm:pt>
    <dgm:pt modelId="{8CE311CC-1BDA-4E5F-9423-6BDD97256743}" type="sibTrans" cxnId="{EA87E2F8-B7D1-4EAA-A77F-A0183D113EE4}">
      <dgm:prSet/>
      <dgm:spPr/>
      <dgm:t>
        <a:bodyPr/>
        <a:lstStyle/>
        <a:p>
          <a:endParaRPr lang="ru-RU"/>
        </a:p>
      </dgm:t>
    </dgm:pt>
    <dgm:pt modelId="{E105CF5C-1BF6-48E6-A3BC-00505657FF73}">
      <dgm:prSet phldrT="[Текст]" custT="1"/>
      <dgm:spPr/>
      <dgm:t>
        <a:bodyPr/>
        <a:lstStyle/>
        <a:p>
          <a:r>
            <a:rPr lang="ru-RU" sz="1400" dirty="0" smtClean="0"/>
            <a:t>Кроме того, для поддержки волонтеров им необходимы ресурсы и время. Это подразумевает обучение руководителей не только навыкам поддержки волонтеров, но и навыкам поддержки собственного психологического благополучия.</a:t>
          </a:r>
          <a:endParaRPr lang="ru-RU" sz="1400" dirty="0"/>
        </a:p>
      </dgm:t>
    </dgm:pt>
    <dgm:pt modelId="{DFE06183-51C9-49EB-94F3-DA1C007B8CAC}" type="parTrans" cxnId="{19BFC48D-92F1-4CD7-91D8-47FD2B13B532}">
      <dgm:prSet/>
      <dgm:spPr/>
      <dgm:t>
        <a:bodyPr/>
        <a:lstStyle/>
        <a:p>
          <a:endParaRPr lang="ru-RU"/>
        </a:p>
      </dgm:t>
    </dgm:pt>
    <dgm:pt modelId="{4B289A04-8824-4524-857E-428C086ACA6E}" type="sibTrans" cxnId="{19BFC48D-92F1-4CD7-91D8-47FD2B13B532}">
      <dgm:prSet/>
      <dgm:spPr/>
      <dgm:t>
        <a:bodyPr/>
        <a:lstStyle/>
        <a:p>
          <a:endParaRPr lang="ru-RU"/>
        </a:p>
      </dgm:t>
    </dgm:pt>
    <dgm:pt modelId="{A91DFE59-C484-4FC9-B710-C1D1DAD9130E}" type="pres">
      <dgm:prSet presAssocID="{FF7F3891-98C1-4AF6-877C-1D3B762AFC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6FED58-BC79-4429-922B-62690C89EC0E}" type="pres">
      <dgm:prSet presAssocID="{FF7F3891-98C1-4AF6-877C-1D3B762AFCB2}" presName="tSp" presStyleCnt="0"/>
      <dgm:spPr/>
    </dgm:pt>
    <dgm:pt modelId="{143C9D16-AD2C-466D-9D64-130FA100EA88}" type="pres">
      <dgm:prSet presAssocID="{FF7F3891-98C1-4AF6-877C-1D3B762AFCB2}" presName="bSp" presStyleCnt="0"/>
      <dgm:spPr/>
    </dgm:pt>
    <dgm:pt modelId="{414D1020-279D-44F6-8DBF-0BE9CFFBEC60}" type="pres">
      <dgm:prSet presAssocID="{FF7F3891-98C1-4AF6-877C-1D3B762AFCB2}" presName="process" presStyleCnt="0"/>
      <dgm:spPr/>
    </dgm:pt>
    <dgm:pt modelId="{31A655DC-FA7F-4BE2-B4E3-7F86E5ADFE50}" type="pres">
      <dgm:prSet presAssocID="{FDCA1ECD-4194-498A-AC74-4C6AF8B68805}" presName="composite1" presStyleCnt="0"/>
      <dgm:spPr/>
    </dgm:pt>
    <dgm:pt modelId="{45996B54-7581-4E2A-A29C-FE75C0F72C58}" type="pres">
      <dgm:prSet presAssocID="{FDCA1ECD-4194-498A-AC74-4C6AF8B68805}" presName="dummyNode1" presStyleLbl="node1" presStyleIdx="0" presStyleCnt="3"/>
      <dgm:spPr/>
    </dgm:pt>
    <dgm:pt modelId="{36E50BFF-9732-4844-BB99-94228C69D83F}" type="pres">
      <dgm:prSet presAssocID="{FDCA1ECD-4194-498A-AC74-4C6AF8B68805}" presName="childNode1" presStyleLbl="bgAcc1" presStyleIdx="0" presStyleCnt="3" custScaleX="123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098FC-B058-4283-9CAF-7E161C886498}" type="pres">
      <dgm:prSet presAssocID="{FDCA1ECD-4194-498A-AC74-4C6AF8B6880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B245A-5D02-4C96-855E-EEF1EBCF5DE1}" type="pres">
      <dgm:prSet presAssocID="{FDCA1ECD-4194-498A-AC74-4C6AF8B68805}" presName="parentNode1" presStyleLbl="node1" presStyleIdx="0" presStyleCnt="3" custScaleY="678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85847-13F7-4B6D-866D-C5AEA4050601}" type="pres">
      <dgm:prSet presAssocID="{FDCA1ECD-4194-498A-AC74-4C6AF8B68805}" presName="connSite1" presStyleCnt="0"/>
      <dgm:spPr/>
    </dgm:pt>
    <dgm:pt modelId="{66A092F2-D75A-4D01-8DBF-27A16CA59DCF}" type="pres">
      <dgm:prSet presAssocID="{784534F1-1E41-4BB1-909D-974F71E566C2}" presName="Name9" presStyleLbl="sibTrans2D1" presStyleIdx="0" presStyleCnt="2"/>
      <dgm:spPr/>
      <dgm:t>
        <a:bodyPr/>
        <a:lstStyle/>
        <a:p>
          <a:endParaRPr lang="ru-RU"/>
        </a:p>
      </dgm:t>
    </dgm:pt>
    <dgm:pt modelId="{8D9F665C-06A6-4B86-85AB-6A871226AF13}" type="pres">
      <dgm:prSet presAssocID="{D86F9EE0-1E0E-4828-8F60-C2BE8A46DA3E}" presName="composite2" presStyleCnt="0"/>
      <dgm:spPr/>
    </dgm:pt>
    <dgm:pt modelId="{CB0F8839-4E78-40D8-B0EA-E207663DDDB8}" type="pres">
      <dgm:prSet presAssocID="{D86F9EE0-1E0E-4828-8F60-C2BE8A46DA3E}" presName="dummyNode2" presStyleLbl="node1" presStyleIdx="0" presStyleCnt="3"/>
      <dgm:spPr/>
    </dgm:pt>
    <dgm:pt modelId="{9020FBDB-FA56-41A8-AE56-A2C82C6E9027}" type="pres">
      <dgm:prSet presAssocID="{D86F9EE0-1E0E-4828-8F60-C2BE8A46DA3E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03780-0B8B-4DBC-A904-9C883F4E986B}" type="pres">
      <dgm:prSet presAssocID="{D86F9EE0-1E0E-4828-8F60-C2BE8A46DA3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A5DB7-8A84-4213-B0DA-9B1954F55E41}" type="pres">
      <dgm:prSet presAssocID="{D86F9EE0-1E0E-4828-8F60-C2BE8A46DA3E}" presName="parentNode2" presStyleLbl="node1" presStyleIdx="1" presStyleCnt="3" custScaleY="678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5140E-862F-48C7-BD65-EDA2D9C9B428}" type="pres">
      <dgm:prSet presAssocID="{D86F9EE0-1E0E-4828-8F60-C2BE8A46DA3E}" presName="connSite2" presStyleCnt="0"/>
      <dgm:spPr/>
    </dgm:pt>
    <dgm:pt modelId="{8CCC402D-C88C-4284-93E7-AA0EE0A19500}" type="pres">
      <dgm:prSet presAssocID="{3846B98B-4B86-4EF4-81ED-D0DFFF0EB03F}" presName="Name18" presStyleLbl="sibTrans2D1" presStyleIdx="1" presStyleCnt="2"/>
      <dgm:spPr/>
      <dgm:t>
        <a:bodyPr/>
        <a:lstStyle/>
        <a:p>
          <a:endParaRPr lang="ru-RU"/>
        </a:p>
      </dgm:t>
    </dgm:pt>
    <dgm:pt modelId="{4E10B907-D571-466C-9CC8-0B1A4891B44D}" type="pres">
      <dgm:prSet presAssocID="{93418322-8F64-4CD9-AC6B-539A76DD2AF5}" presName="composite1" presStyleCnt="0"/>
      <dgm:spPr/>
    </dgm:pt>
    <dgm:pt modelId="{F4B89C6B-F6FC-464B-8EC5-DC663D688AE5}" type="pres">
      <dgm:prSet presAssocID="{93418322-8F64-4CD9-AC6B-539A76DD2AF5}" presName="dummyNode1" presStyleLbl="node1" presStyleIdx="1" presStyleCnt="3"/>
      <dgm:spPr/>
    </dgm:pt>
    <dgm:pt modelId="{1F426C27-41EE-4858-8539-7997A10B8802}" type="pres">
      <dgm:prSet presAssocID="{93418322-8F64-4CD9-AC6B-539A76DD2AF5}" presName="childNode1" presStyleLbl="bgAcc1" presStyleIdx="2" presStyleCnt="3" custScaleX="133320" custScaleY="122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DE764-BFF0-4EB4-A621-19C1D97DF258}" type="pres">
      <dgm:prSet presAssocID="{93418322-8F64-4CD9-AC6B-539A76DD2AF5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CE0E4-B451-4099-80A2-D82D5030F40A}" type="pres">
      <dgm:prSet presAssocID="{93418322-8F64-4CD9-AC6B-539A76DD2AF5}" presName="parentNode1" presStyleLbl="node1" presStyleIdx="2" presStyleCnt="3" custScaleX="122715" custScaleY="67819" custLinFactNeighborY="130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9CC9A-9E33-4441-A2D4-559B5B56633D}" type="pres">
      <dgm:prSet presAssocID="{93418322-8F64-4CD9-AC6B-539A76DD2AF5}" presName="connSite1" presStyleCnt="0"/>
      <dgm:spPr/>
    </dgm:pt>
  </dgm:ptLst>
  <dgm:cxnLst>
    <dgm:cxn modelId="{E3376D09-0F6D-4824-AEA1-BF036F4C1AB8}" type="presOf" srcId="{3A903923-0D44-46B8-B3C0-14F52BA1C0FD}" destId="{61003780-0B8B-4DBC-A904-9C883F4E986B}" srcOrd="1" destOrd="0" presId="urn:microsoft.com/office/officeart/2005/8/layout/hProcess4"/>
    <dgm:cxn modelId="{815B5210-09BE-4D38-831E-A5CECE0350A2}" type="presOf" srcId="{3846B98B-4B86-4EF4-81ED-D0DFFF0EB03F}" destId="{8CCC402D-C88C-4284-93E7-AA0EE0A19500}" srcOrd="0" destOrd="0" presId="urn:microsoft.com/office/officeart/2005/8/layout/hProcess4"/>
    <dgm:cxn modelId="{79BE0688-E79B-4C88-83D9-80EC76BEEED2}" type="presOf" srcId="{E105CF5C-1BF6-48E6-A3BC-00505657FF73}" destId="{1F426C27-41EE-4858-8539-7997A10B8802}" srcOrd="0" destOrd="0" presId="urn:microsoft.com/office/officeart/2005/8/layout/hProcess4"/>
    <dgm:cxn modelId="{21B8AC5C-53E5-4877-AA53-513E75B08ECB}" type="presOf" srcId="{BDA57249-2DBB-479D-B79D-D4991F6BB856}" destId="{BC0098FC-B058-4283-9CAF-7E161C886498}" srcOrd="1" destOrd="0" presId="urn:microsoft.com/office/officeart/2005/8/layout/hProcess4"/>
    <dgm:cxn modelId="{8423074D-9C67-4F8F-8DB6-7AAFD1840C16}" type="presOf" srcId="{784534F1-1E41-4BB1-909D-974F71E566C2}" destId="{66A092F2-D75A-4D01-8DBF-27A16CA59DCF}" srcOrd="0" destOrd="0" presId="urn:microsoft.com/office/officeart/2005/8/layout/hProcess4"/>
    <dgm:cxn modelId="{A7F71791-551D-4646-A5F6-8D05B0A19962}" type="presOf" srcId="{D86F9EE0-1E0E-4828-8F60-C2BE8A46DA3E}" destId="{8EAA5DB7-8A84-4213-B0DA-9B1954F55E41}" srcOrd="0" destOrd="0" presId="urn:microsoft.com/office/officeart/2005/8/layout/hProcess4"/>
    <dgm:cxn modelId="{31D425BB-9B84-41B9-8FBE-ABDE321007C2}" srcId="{FF7F3891-98C1-4AF6-877C-1D3B762AFCB2}" destId="{FDCA1ECD-4194-498A-AC74-4C6AF8B68805}" srcOrd="0" destOrd="0" parTransId="{51B3C6D6-2DF0-490B-BFD8-28738F377A98}" sibTransId="{784534F1-1E41-4BB1-909D-974F71E566C2}"/>
    <dgm:cxn modelId="{EA87E2F8-B7D1-4EAA-A77F-A0183D113EE4}" srcId="{FF7F3891-98C1-4AF6-877C-1D3B762AFCB2}" destId="{93418322-8F64-4CD9-AC6B-539A76DD2AF5}" srcOrd="2" destOrd="0" parTransId="{854B2142-6F41-4BB4-A5AF-7407CE3DDED0}" sibTransId="{8CE311CC-1BDA-4E5F-9423-6BDD97256743}"/>
    <dgm:cxn modelId="{19BFC48D-92F1-4CD7-91D8-47FD2B13B532}" srcId="{93418322-8F64-4CD9-AC6B-539A76DD2AF5}" destId="{E105CF5C-1BF6-48E6-A3BC-00505657FF73}" srcOrd="0" destOrd="0" parTransId="{DFE06183-51C9-49EB-94F3-DA1C007B8CAC}" sibTransId="{4B289A04-8824-4524-857E-428C086ACA6E}"/>
    <dgm:cxn modelId="{B42CB737-6184-4A87-8C21-AA84A0FACA5B}" srcId="{D86F9EE0-1E0E-4828-8F60-C2BE8A46DA3E}" destId="{3A903923-0D44-46B8-B3C0-14F52BA1C0FD}" srcOrd="0" destOrd="0" parTransId="{5F52AA87-7288-4D85-A751-EAE57C2213A9}" sibTransId="{BCDA3F87-D5E5-4261-AA99-0B2399A362AA}"/>
    <dgm:cxn modelId="{EF5DE326-0BB2-4170-9A2E-F28F50694BBF}" type="presOf" srcId="{FDCA1ECD-4194-498A-AC74-4C6AF8B68805}" destId="{17DB245A-5D02-4C96-855E-EEF1EBCF5DE1}" srcOrd="0" destOrd="0" presId="urn:microsoft.com/office/officeart/2005/8/layout/hProcess4"/>
    <dgm:cxn modelId="{DB28D210-08C0-4CA7-B443-F0E9DE6A2ED6}" srcId="{FF7F3891-98C1-4AF6-877C-1D3B762AFCB2}" destId="{D86F9EE0-1E0E-4828-8F60-C2BE8A46DA3E}" srcOrd="1" destOrd="0" parTransId="{3D75E0AB-7C62-46A9-9C2C-E20D9D0E6B99}" sibTransId="{3846B98B-4B86-4EF4-81ED-D0DFFF0EB03F}"/>
    <dgm:cxn modelId="{60EFC897-7A0D-496C-AA67-B0302089FC14}" type="presOf" srcId="{3A903923-0D44-46B8-B3C0-14F52BA1C0FD}" destId="{9020FBDB-FA56-41A8-AE56-A2C82C6E9027}" srcOrd="0" destOrd="0" presId="urn:microsoft.com/office/officeart/2005/8/layout/hProcess4"/>
    <dgm:cxn modelId="{FAEC51D4-1184-4B62-825A-DEEFC73856D5}" type="presOf" srcId="{93418322-8F64-4CD9-AC6B-539A76DD2AF5}" destId="{FD6CE0E4-B451-4099-80A2-D82D5030F40A}" srcOrd="0" destOrd="0" presId="urn:microsoft.com/office/officeart/2005/8/layout/hProcess4"/>
    <dgm:cxn modelId="{F7B5FF20-BF62-4F0B-AEE6-0DAC057B8732}" type="presOf" srcId="{BDA57249-2DBB-479D-B79D-D4991F6BB856}" destId="{36E50BFF-9732-4844-BB99-94228C69D83F}" srcOrd="0" destOrd="0" presId="urn:microsoft.com/office/officeart/2005/8/layout/hProcess4"/>
    <dgm:cxn modelId="{2C32D000-6CA5-4187-BECB-4DD77DB79E98}" type="presOf" srcId="{E105CF5C-1BF6-48E6-A3BC-00505657FF73}" destId="{A62DE764-BFF0-4EB4-A621-19C1D97DF258}" srcOrd="1" destOrd="0" presId="urn:microsoft.com/office/officeart/2005/8/layout/hProcess4"/>
    <dgm:cxn modelId="{51D551FF-A939-4774-97D1-B76CD692803A}" type="presOf" srcId="{FF7F3891-98C1-4AF6-877C-1D3B762AFCB2}" destId="{A91DFE59-C484-4FC9-B710-C1D1DAD9130E}" srcOrd="0" destOrd="0" presId="urn:microsoft.com/office/officeart/2005/8/layout/hProcess4"/>
    <dgm:cxn modelId="{44F6B633-C6A6-42BA-824B-75051E84855D}" srcId="{FDCA1ECD-4194-498A-AC74-4C6AF8B68805}" destId="{BDA57249-2DBB-479D-B79D-D4991F6BB856}" srcOrd="0" destOrd="0" parTransId="{CAF8BDD8-8E09-4B60-AB30-C1539402798C}" sibTransId="{9B173703-7BC6-40FC-B9F2-DFD4E287DBB1}"/>
    <dgm:cxn modelId="{B6AB75E6-B55F-400C-B1C1-7C8F1637A9C4}" type="presParOf" srcId="{A91DFE59-C484-4FC9-B710-C1D1DAD9130E}" destId="{186FED58-BC79-4429-922B-62690C89EC0E}" srcOrd="0" destOrd="0" presId="urn:microsoft.com/office/officeart/2005/8/layout/hProcess4"/>
    <dgm:cxn modelId="{05B44D82-7E74-4E34-A0CD-5BEEAC8C50E0}" type="presParOf" srcId="{A91DFE59-C484-4FC9-B710-C1D1DAD9130E}" destId="{143C9D16-AD2C-466D-9D64-130FA100EA88}" srcOrd="1" destOrd="0" presId="urn:microsoft.com/office/officeart/2005/8/layout/hProcess4"/>
    <dgm:cxn modelId="{81CF7740-66C2-4862-9C36-B3B9E2C733DD}" type="presParOf" srcId="{A91DFE59-C484-4FC9-B710-C1D1DAD9130E}" destId="{414D1020-279D-44F6-8DBF-0BE9CFFBEC60}" srcOrd="2" destOrd="0" presId="urn:microsoft.com/office/officeart/2005/8/layout/hProcess4"/>
    <dgm:cxn modelId="{AA600019-C34B-4028-A30F-310BC6ACD2A6}" type="presParOf" srcId="{414D1020-279D-44F6-8DBF-0BE9CFFBEC60}" destId="{31A655DC-FA7F-4BE2-B4E3-7F86E5ADFE50}" srcOrd="0" destOrd="0" presId="urn:microsoft.com/office/officeart/2005/8/layout/hProcess4"/>
    <dgm:cxn modelId="{33E2137D-0F82-4B91-9DE4-7BDE14BEBCE2}" type="presParOf" srcId="{31A655DC-FA7F-4BE2-B4E3-7F86E5ADFE50}" destId="{45996B54-7581-4E2A-A29C-FE75C0F72C58}" srcOrd="0" destOrd="0" presId="urn:microsoft.com/office/officeart/2005/8/layout/hProcess4"/>
    <dgm:cxn modelId="{AC5AA2AF-977D-46DC-9A81-2871D39CBE38}" type="presParOf" srcId="{31A655DC-FA7F-4BE2-B4E3-7F86E5ADFE50}" destId="{36E50BFF-9732-4844-BB99-94228C69D83F}" srcOrd="1" destOrd="0" presId="urn:microsoft.com/office/officeart/2005/8/layout/hProcess4"/>
    <dgm:cxn modelId="{C8F16ED1-C271-4B03-8D4A-73FACBB28964}" type="presParOf" srcId="{31A655DC-FA7F-4BE2-B4E3-7F86E5ADFE50}" destId="{BC0098FC-B058-4283-9CAF-7E161C886498}" srcOrd="2" destOrd="0" presId="urn:microsoft.com/office/officeart/2005/8/layout/hProcess4"/>
    <dgm:cxn modelId="{BFC113A9-0E23-41DC-9687-B047C4E9A344}" type="presParOf" srcId="{31A655DC-FA7F-4BE2-B4E3-7F86E5ADFE50}" destId="{17DB245A-5D02-4C96-855E-EEF1EBCF5DE1}" srcOrd="3" destOrd="0" presId="urn:microsoft.com/office/officeart/2005/8/layout/hProcess4"/>
    <dgm:cxn modelId="{FEDF4BA2-3D57-4B74-8C81-3821830D6A9D}" type="presParOf" srcId="{31A655DC-FA7F-4BE2-B4E3-7F86E5ADFE50}" destId="{B5485847-13F7-4B6D-866D-C5AEA4050601}" srcOrd="4" destOrd="0" presId="urn:microsoft.com/office/officeart/2005/8/layout/hProcess4"/>
    <dgm:cxn modelId="{80B4642E-01EC-441D-8EA9-82711A62D1BD}" type="presParOf" srcId="{414D1020-279D-44F6-8DBF-0BE9CFFBEC60}" destId="{66A092F2-D75A-4D01-8DBF-27A16CA59DCF}" srcOrd="1" destOrd="0" presId="urn:microsoft.com/office/officeart/2005/8/layout/hProcess4"/>
    <dgm:cxn modelId="{7EEFEA7C-11A5-4455-9AF5-E6182CE8D87E}" type="presParOf" srcId="{414D1020-279D-44F6-8DBF-0BE9CFFBEC60}" destId="{8D9F665C-06A6-4B86-85AB-6A871226AF13}" srcOrd="2" destOrd="0" presId="urn:microsoft.com/office/officeart/2005/8/layout/hProcess4"/>
    <dgm:cxn modelId="{6E601B01-415C-4EE1-8AC5-2FA97BE4342D}" type="presParOf" srcId="{8D9F665C-06A6-4B86-85AB-6A871226AF13}" destId="{CB0F8839-4E78-40D8-B0EA-E207663DDDB8}" srcOrd="0" destOrd="0" presId="urn:microsoft.com/office/officeart/2005/8/layout/hProcess4"/>
    <dgm:cxn modelId="{05B192FA-C25B-493C-8721-BED3FA931930}" type="presParOf" srcId="{8D9F665C-06A6-4B86-85AB-6A871226AF13}" destId="{9020FBDB-FA56-41A8-AE56-A2C82C6E9027}" srcOrd="1" destOrd="0" presId="urn:microsoft.com/office/officeart/2005/8/layout/hProcess4"/>
    <dgm:cxn modelId="{EB5B4293-37F0-4901-944A-BE236E8B3477}" type="presParOf" srcId="{8D9F665C-06A6-4B86-85AB-6A871226AF13}" destId="{61003780-0B8B-4DBC-A904-9C883F4E986B}" srcOrd="2" destOrd="0" presId="urn:microsoft.com/office/officeart/2005/8/layout/hProcess4"/>
    <dgm:cxn modelId="{DBE5B5F6-86FE-49F5-85E2-F6E0B6E1C7A3}" type="presParOf" srcId="{8D9F665C-06A6-4B86-85AB-6A871226AF13}" destId="{8EAA5DB7-8A84-4213-B0DA-9B1954F55E41}" srcOrd="3" destOrd="0" presId="urn:microsoft.com/office/officeart/2005/8/layout/hProcess4"/>
    <dgm:cxn modelId="{9616071C-EC4D-45D8-B4B7-22CC9037D0C2}" type="presParOf" srcId="{8D9F665C-06A6-4B86-85AB-6A871226AF13}" destId="{7865140E-862F-48C7-BD65-EDA2D9C9B428}" srcOrd="4" destOrd="0" presId="urn:microsoft.com/office/officeart/2005/8/layout/hProcess4"/>
    <dgm:cxn modelId="{10DEF110-73BE-4F4B-A5B3-63228ACD1402}" type="presParOf" srcId="{414D1020-279D-44F6-8DBF-0BE9CFFBEC60}" destId="{8CCC402D-C88C-4284-93E7-AA0EE0A19500}" srcOrd="3" destOrd="0" presId="urn:microsoft.com/office/officeart/2005/8/layout/hProcess4"/>
    <dgm:cxn modelId="{33A34A67-96C1-4414-81BA-16BAB401C68E}" type="presParOf" srcId="{414D1020-279D-44F6-8DBF-0BE9CFFBEC60}" destId="{4E10B907-D571-466C-9CC8-0B1A4891B44D}" srcOrd="4" destOrd="0" presId="urn:microsoft.com/office/officeart/2005/8/layout/hProcess4"/>
    <dgm:cxn modelId="{2EB385D5-70A8-4943-ACDF-9D5BFAC82DB6}" type="presParOf" srcId="{4E10B907-D571-466C-9CC8-0B1A4891B44D}" destId="{F4B89C6B-F6FC-464B-8EC5-DC663D688AE5}" srcOrd="0" destOrd="0" presId="urn:microsoft.com/office/officeart/2005/8/layout/hProcess4"/>
    <dgm:cxn modelId="{A6162021-45E5-401E-AFCE-B2F30B9E146B}" type="presParOf" srcId="{4E10B907-D571-466C-9CC8-0B1A4891B44D}" destId="{1F426C27-41EE-4858-8539-7997A10B8802}" srcOrd="1" destOrd="0" presId="urn:microsoft.com/office/officeart/2005/8/layout/hProcess4"/>
    <dgm:cxn modelId="{8AB41B16-E2B0-4DC6-B345-6F69EAB874AD}" type="presParOf" srcId="{4E10B907-D571-466C-9CC8-0B1A4891B44D}" destId="{A62DE764-BFF0-4EB4-A621-19C1D97DF258}" srcOrd="2" destOrd="0" presId="urn:microsoft.com/office/officeart/2005/8/layout/hProcess4"/>
    <dgm:cxn modelId="{75558CAB-E83F-4155-AB36-400B58F7C4F3}" type="presParOf" srcId="{4E10B907-D571-466C-9CC8-0B1A4891B44D}" destId="{FD6CE0E4-B451-4099-80A2-D82D5030F40A}" srcOrd="3" destOrd="0" presId="urn:microsoft.com/office/officeart/2005/8/layout/hProcess4"/>
    <dgm:cxn modelId="{E5F37767-570A-4A08-8CDB-AFFE63734C7B}" type="presParOf" srcId="{4E10B907-D571-466C-9CC8-0B1A4891B44D}" destId="{15D9CC9A-9E33-4441-A2D4-559B5B56633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D8754F-766A-4B5F-BEA2-5EB992408FBA}" type="doc">
      <dgm:prSet loTypeId="urn:microsoft.com/office/officeart/2005/8/layout/vList2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038F3FAC-A149-4A45-B269-1B01B8AD39F0}">
      <dgm:prSet phldrT="[Текст]" custT="1"/>
      <dgm:spPr/>
      <dgm:t>
        <a:bodyPr/>
        <a:lstStyle/>
        <a:p>
          <a:r>
            <a:rPr lang="ru-RU" sz="1800" dirty="0" smtClean="0"/>
            <a:t>Оценивая свои ресурсы, сопоставляйте ваши методы оказания психосоциальной поддержки с нуждами ваших волонтеров и обстановкой, в которой они работают.</a:t>
          </a:r>
        </a:p>
      </dgm:t>
    </dgm:pt>
    <dgm:pt modelId="{B383261D-4B25-4463-A646-437AAA79C4F4}" type="parTrans" cxnId="{7708591D-DC43-4551-A797-41A1A0A5564C}">
      <dgm:prSet/>
      <dgm:spPr/>
      <dgm:t>
        <a:bodyPr/>
        <a:lstStyle/>
        <a:p>
          <a:endParaRPr lang="ru-RU"/>
        </a:p>
      </dgm:t>
    </dgm:pt>
    <dgm:pt modelId="{DC312A88-D6F3-40F4-B731-7896DD6FD63E}" type="sibTrans" cxnId="{7708591D-DC43-4551-A797-41A1A0A5564C}">
      <dgm:prSet/>
      <dgm:spPr/>
      <dgm:t>
        <a:bodyPr/>
        <a:lstStyle/>
        <a:p>
          <a:endParaRPr lang="ru-RU"/>
        </a:p>
      </dgm:t>
    </dgm:pt>
    <dgm:pt modelId="{36E70631-F67F-494E-927F-F0E564F0FEB5}">
      <dgm:prSet phldrT="[Текст]" custT="1"/>
      <dgm:spPr/>
      <dgm:t>
        <a:bodyPr/>
        <a:lstStyle/>
        <a:p>
          <a:r>
            <a:rPr lang="ru-RU" sz="1600" dirty="0" smtClean="0"/>
            <a:t>У них есть свои собственные методы борьбы со стрессом, а также идеи по поводу того, какой тип поддержки им необходим и какой тип помощи будет наиболее эффективен как для них, так и для группы в целом.</a:t>
          </a:r>
          <a:endParaRPr lang="ru-RU" sz="1600" dirty="0"/>
        </a:p>
      </dgm:t>
    </dgm:pt>
    <dgm:pt modelId="{FBE8277C-0BF3-4633-9BEA-B35436600E99}" type="parTrans" cxnId="{79DFC963-E658-4EE6-842B-90E9314B74F1}">
      <dgm:prSet/>
      <dgm:spPr/>
      <dgm:t>
        <a:bodyPr/>
        <a:lstStyle/>
        <a:p>
          <a:endParaRPr lang="ru-RU"/>
        </a:p>
      </dgm:t>
    </dgm:pt>
    <dgm:pt modelId="{37EC83B0-8CC9-4906-BF6C-A620CAB4BBD9}" type="sibTrans" cxnId="{79DFC963-E658-4EE6-842B-90E9314B74F1}">
      <dgm:prSet/>
      <dgm:spPr/>
      <dgm:t>
        <a:bodyPr/>
        <a:lstStyle/>
        <a:p>
          <a:endParaRPr lang="ru-RU"/>
        </a:p>
      </dgm:t>
    </dgm:pt>
    <dgm:pt modelId="{6396F9FB-FEA1-451B-8364-AC14A88F19C7}">
      <dgm:prSet phldrT="[Текст]" custT="1"/>
      <dgm:spPr/>
      <dgm:t>
        <a:bodyPr/>
        <a:lstStyle/>
        <a:p>
          <a:r>
            <a:rPr lang="ru-RU" sz="1800" dirty="0" smtClean="0"/>
            <a:t>Для обеспечения предоставления помощи могут быть созданы механизмы поддержки коллег, работа которых основывается на поддержании стрессоустойчивости волонтеров и группы реагирования в целом.</a:t>
          </a:r>
          <a:endParaRPr lang="ru-RU" sz="1800" dirty="0"/>
        </a:p>
      </dgm:t>
    </dgm:pt>
    <dgm:pt modelId="{B6C3065D-B02F-4ECA-985F-D48C93FA8075}" type="parTrans" cxnId="{53D739B5-F9BB-430E-96DA-9F03F65333D0}">
      <dgm:prSet/>
      <dgm:spPr/>
      <dgm:t>
        <a:bodyPr/>
        <a:lstStyle/>
        <a:p>
          <a:endParaRPr lang="ru-RU"/>
        </a:p>
      </dgm:t>
    </dgm:pt>
    <dgm:pt modelId="{E2C024B8-D3F4-4069-809D-B6DA475475F3}" type="sibTrans" cxnId="{53D739B5-F9BB-430E-96DA-9F03F65333D0}">
      <dgm:prSet/>
      <dgm:spPr/>
      <dgm:t>
        <a:bodyPr/>
        <a:lstStyle/>
        <a:p>
          <a:endParaRPr lang="ru-RU"/>
        </a:p>
      </dgm:t>
    </dgm:pt>
    <dgm:pt modelId="{D0621521-9A7E-478A-A98E-F277403D80F9}">
      <dgm:prSet custT="1"/>
      <dgm:spPr/>
      <dgm:t>
        <a:bodyPr/>
        <a:lstStyle/>
        <a:p>
          <a:r>
            <a:rPr lang="ru-RU" sz="1800" dirty="0" smtClean="0"/>
            <a:t>Другой ключевой вопрос - определение круга тех лиц, которые получат помощь.</a:t>
          </a:r>
          <a:endParaRPr lang="ru-RU" sz="1800" dirty="0"/>
        </a:p>
      </dgm:t>
    </dgm:pt>
    <dgm:pt modelId="{F7957DA5-A549-446A-ABDB-6BD4C99549DC}" type="parTrans" cxnId="{46AF8C5A-3FC6-44AD-97A8-79AFEAECF318}">
      <dgm:prSet/>
      <dgm:spPr/>
      <dgm:t>
        <a:bodyPr/>
        <a:lstStyle/>
        <a:p>
          <a:endParaRPr lang="ru-RU"/>
        </a:p>
      </dgm:t>
    </dgm:pt>
    <dgm:pt modelId="{6B2B0A69-C98B-4614-8A4D-15AACC90A63E}" type="sibTrans" cxnId="{46AF8C5A-3FC6-44AD-97A8-79AFEAECF318}">
      <dgm:prSet/>
      <dgm:spPr/>
      <dgm:t>
        <a:bodyPr/>
        <a:lstStyle/>
        <a:p>
          <a:endParaRPr lang="ru-RU"/>
        </a:p>
      </dgm:t>
    </dgm:pt>
    <dgm:pt modelId="{97C8587B-546D-4BB1-A61C-0348C3E12139}">
      <dgm:prSet custT="1"/>
      <dgm:spPr/>
      <dgm:t>
        <a:bodyPr/>
        <a:lstStyle/>
        <a:p>
          <a:r>
            <a:rPr lang="ru-RU" sz="1600" dirty="0" smtClean="0"/>
            <a:t>В соответствии с принципами и нормами Федерации все волонтеры должны иметь регулярный доступ к адекватной психологической помощи, предоставляемой национальными обществами в течение длительного времени.</a:t>
          </a:r>
          <a:endParaRPr lang="ru-RU" sz="1600" dirty="0"/>
        </a:p>
      </dgm:t>
    </dgm:pt>
    <dgm:pt modelId="{ACB8614A-1879-427D-BF3B-E7ABE2861FDA}" type="parTrans" cxnId="{1D0EF9A8-663B-4951-853F-4105EC5ED7C2}">
      <dgm:prSet/>
      <dgm:spPr/>
      <dgm:t>
        <a:bodyPr/>
        <a:lstStyle/>
        <a:p>
          <a:endParaRPr lang="ru-RU"/>
        </a:p>
      </dgm:t>
    </dgm:pt>
    <dgm:pt modelId="{4E87481F-FC8D-411E-82E5-136987702CF9}" type="sibTrans" cxnId="{1D0EF9A8-663B-4951-853F-4105EC5ED7C2}">
      <dgm:prSet/>
      <dgm:spPr/>
      <dgm:t>
        <a:bodyPr/>
        <a:lstStyle/>
        <a:p>
          <a:endParaRPr lang="ru-RU"/>
        </a:p>
      </dgm:t>
    </dgm:pt>
    <dgm:pt modelId="{2CCB5E39-F591-479A-80ED-7D0DE00E3AA3}" type="pres">
      <dgm:prSet presAssocID="{2ED8754F-766A-4B5F-BEA2-5EB992408F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606248-6E88-46D8-B728-F689E464F9EE}" type="pres">
      <dgm:prSet presAssocID="{038F3FAC-A149-4A45-B269-1B01B8AD39F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DDB07-301D-4C38-B4B4-3A0C00B0B05D}" type="pres">
      <dgm:prSet presAssocID="{038F3FAC-A149-4A45-B269-1B01B8AD39F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CCC6C-340C-4B5E-AF3E-FC5361F195BA}" type="pres">
      <dgm:prSet presAssocID="{6396F9FB-FEA1-451B-8364-AC14A88F19C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E7898-6845-4013-9CE6-CE36DA6F17C3}" type="pres">
      <dgm:prSet presAssocID="{E2C024B8-D3F4-4069-809D-B6DA475475F3}" presName="spacer" presStyleCnt="0"/>
      <dgm:spPr/>
    </dgm:pt>
    <dgm:pt modelId="{6C507EEE-54C6-40E2-9D8C-6CA784EE6D34}" type="pres">
      <dgm:prSet presAssocID="{D0621521-9A7E-478A-A98E-F277403D80F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43646-D6F4-459E-84D9-E45477F29D04}" type="pres">
      <dgm:prSet presAssocID="{D0621521-9A7E-478A-A98E-F277403D80F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D739B5-F9BB-430E-96DA-9F03F65333D0}" srcId="{2ED8754F-766A-4B5F-BEA2-5EB992408FBA}" destId="{6396F9FB-FEA1-451B-8364-AC14A88F19C7}" srcOrd="1" destOrd="0" parTransId="{B6C3065D-B02F-4ECA-985F-D48C93FA8075}" sibTransId="{E2C024B8-D3F4-4069-809D-B6DA475475F3}"/>
    <dgm:cxn modelId="{7708591D-DC43-4551-A797-41A1A0A5564C}" srcId="{2ED8754F-766A-4B5F-BEA2-5EB992408FBA}" destId="{038F3FAC-A149-4A45-B269-1B01B8AD39F0}" srcOrd="0" destOrd="0" parTransId="{B383261D-4B25-4463-A646-437AAA79C4F4}" sibTransId="{DC312A88-D6F3-40F4-B731-7896DD6FD63E}"/>
    <dgm:cxn modelId="{79DFC963-E658-4EE6-842B-90E9314B74F1}" srcId="{038F3FAC-A149-4A45-B269-1B01B8AD39F0}" destId="{36E70631-F67F-494E-927F-F0E564F0FEB5}" srcOrd="0" destOrd="0" parTransId="{FBE8277C-0BF3-4633-9BEA-B35436600E99}" sibTransId="{37EC83B0-8CC9-4906-BF6C-A620CAB4BBD9}"/>
    <dgm:cxn modelId="{1D0EF9A8-663B-4951-853F-4105EC5ED7C2}" srcId="{D0621521-9A7E-478A-A98E-F277403D80F9}" destId="{97C8587B-546D-4BB1-A61C-0348C3E12139}" srcOrd="0" destOrd="0" parTransId="{ACB8614A-1879-427D-BF3B-E7ABE2861FDA}" sibTransId="{4E87481F-FC8D-411E-82E5-136987702CF9}"/>
    <dgm:cxn modelId="{17538E3F-4A42-4B99-B101-74F0C6502A03}" type="presOf" srcId="{6396F9FB-FEA1-451B-8364-AC14A88F19C7}" destId="{BBECCC6C-340C-4B5E-AF3E-FC5361F195BA}" srcOrd="0" destOrd="0" presId="urn:microsoft.com/office/officeart/2005/8/layout/vList2"/>
    <dgm:cxn modelId="{F2C20143-1C80-4545-9E29-3C3979BF17A9}" type="presOf" srcId="{2ED8754F-766A-4B5F-BEA2-5EB992408FBA}" destId="{2CCB5E39-F591-479A-80ED-7D0DE00E3AA3}" srcOrd="0" destOrd="0" presId="urn:microsoft.com/office/officeart/2005/8/layout/vList2"/>
    <dgm:cxn modelId="{18E08D76-D10B-4915-B29D-7447CF4F7105}" type="presOf" srcId="{97C8587B-546D-4BB1-A61C-0348C3E12139}" destId="{60D43646-D6F4-459E-84D9-E45477F29D04}" srcOrd="0" destOrd="0" presId="urn:microsoft.com/office/officeart/2005/8/layout/vList2"/>
    <dgm:cxn modelId="{7498C5B5-647A-4CDE-B36D-AE4C6672228B}" type="presOf" srcId="{038F3FAC-A149-4A45-B269-1B01B8AD39F0}" destId="{79606248-6E88-46D8-B728-F689E464F9EE}" srcOrd="0" destOrd="0" presId="urn:microsoft.com/office/officeart/2005/8/layout/vList2"/>
    <dgm:cxn modelId="{83337B03-A6A5-4A62-A6E5-FD2BA1BDB9E7}" type="presOf" srcId="{36E70631-F67F-494E-927F-F0E564F0FEB5}" destId="{C2BDDB07-301D-4C38-B4B4-3A0C00B0B05D}" srcOrd="0" destOrd="0" presId="urn:microsoft.com/office/officeart/2005/8/layout/vList2"/>
    <dgm:cxn modelId="{46AF8C5A-3FC6-44AD-97A8-79AFEAECF318}" srcId="{2ED8754F-766A-4B5F-BEA2-5EB992408FBA}" destId="{D0621521-9A7E-478A-A98E-F277403D80F9}" srcOrd="2" destOrd="0" parTransId="{F7957DA5-A549-446A-ABDB-6BD4C99549DC}" sibTransId="{6B2B0A69-C98B-4614-8A4D-15AACC90A63E}"/>
    <dgm:cxn modelId="{B4C42C61-E6C5-4C1F-B908-0CE585FB0F5B}" type="presOf" srcId="{D0621521-9A7E-478A-A98E-F277403D80F9}" destId="{6C507EEE-54C6-40E2-9D8C-6CA784EE6D34}" srcOrd="0" destOrd="0" presId="urn:microsoft.com/office/officeart/2005/8/layout/vList2"/>
    <dgm:cxn modelId="{8F02B704-E32F-4DAA-90E5-9724ECC15C14}" type="presParOf" srcId="{2CCB5E39-F591-479A-80ED-7D0DE00E3AA3}" destId="{79606248-6E88-46D8-B728-F689E464F9EE}" srcOrd="0" destOrd="0" presId="urn:microsoft.com/office/officeart/2005/8/layout/vList2"/>
    <dgm:cxn modelId="{2E58BE5A-327C-4345-91F3-95303EAEE231}" type="presParOf" srcId="{2CCB5E39-F591-479A-80ED-7D0DE00E3AA3}" destId="{C2BDDB07-301D-4C38-B4B4-3A0C00B0B05D}" srcOrd="1" destOrd="0" presId="urn:microsoft.com/office/officeart/2005/8/layout/vList2"/>
    <dgm:cxn modelId="{91224B35-161C-41D4-8FC0-A03A46FC2A0B}" type="presParOf" srcId="{2CCB5E39-F591-479A-80ED-7D0DE00E3AA3}" destId="{BBECCC6C-340C-4B5E-AF3E-FC5361F195BA}" srcOrd="2" destOrd="0" presId="urn:microsoft.com/office/officeart/2005/8/layout/vList2"/>
    <dgm:cxn modelId="{CEF01E02-5778-49CE-AAFF-606D32B3DC29}" type="presParOf" srcId="{2CCB5E39-F591-479A-80ED-7D0DE00E3AA3}" destId="{0C0E7898-6845-4013-9CE6-CE36DA6F17C3}" srcOrd="3" destOrd="0" presId="urn:microsoft.com/office/officeart/2005/8/layout/vList2"/>
    <dgm:cxn modelId="{58AF8830-BE14-4809-93BB-6F146748AAAA}" type="presParOf" srcId="{2CCB5E39-F591-479A-80ED-7D0DE00E3AA3}" destId="{6C507EEE-54C6-40E2-9D8C-6CA784EE6D34}" srcOrd="4" destOrd="0" presId="urn:microsoft.com/office/officeart/2005/8/layout/vList2"/>
    <dgm:cxn modelId="{7C0202F1-5566-4129-9081-9C8806C420F7}" type="presParOf" srcId="{2CCB5E39-F591-479A-80ED-7D0DE00E3AA3}" destId="{60D43646-D6F4-459E-84D9-E45477F29D0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4AAE97-8A1C-402C-AB4F-7546F02D9A42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16B0D01B-8560-48C1-9AFD-5C826D7B2DB6}">
      <dgm:prSet phldrT="[Текст]"/>
      <dgm:spPr/>
      <dgm:t>
        <a:bodyPr/>
        <a:lstStyle/>
        <a:p>
          <a:r>
            <a:rPr lang="ru-RU" dirty="0" smtClean="0"/>
            <a:t>Несмотря на то, что далеко не всем волонтерам понадобиться одинаковый тип помощи, в случае необходимости они все должны иметь возможность воспользоваться ею.</a:t>
          </a:r>
          <a:endParaRPr lang="ru-RU" dirty="0"/>
        </a:p>
      </dgm:t>
    </dgm:pt>
    <dgm:pt modelId="{731EBD0C-F72C-4808-AB0F-2C42344A0769}" type="parTrans" cxnId="{D1D054CE-2F95-4F06-9070-6E7B377A229B}">
      <dgm:prSet/>
      <dgm:spPr/>
      <dgm:t>
        <a:bodyPr/>
        <a:lstStyle/>
        <a:p>
          <a:endParaRPr lang="ru-RU"/>
        </a:p>
      </dgm:t>
    </dgm:pt>
    <dgm:pt modelId="{5FAF29EF-BEE2-4E4D-B782-711A31DC5458}" type="sibTrans" cxnId="{D1D054CE-2F95-4F06-9070-6E7B377A229B}">
      <dgm:prSet/>
      <dgm:spPr/>
      <dgm:t>
        <a:bodyPr/>
        <a:lstStyle/>
        <a:p>
          <a:endParaRPr lang="ru-RU"/>
        </a:p>
      </dgm:t>
    </dgm:pt>
    <dgm:pt modelId="{EC3DF0B9-B6A2-4DD5-93D8-AB5FCB721CF0}">
      <dgm:prSet phldrT="[Текст]"/>
      <dgm:spPr/>
      <dgm:t>
        <a:bodyPr/>
        <a:lstStyle/>
        <a:p>
          <a:r>
            <a:rPr lang="ru-RU" dirty="0" smtClean="0"/>
            <a:t>Некоторые могут почувствовать себя лучше после регулярно проводимых собраний членов группы, а также чувствовать себя </a:t>
          </a:r>
        </a:p>
        <a:p>
          <a:r>
            <a:rPr lang="ru-RU" dirty="0" smtClean="0"/>
            <a:t>в норме благодаря всего лишь здоровой рабочей атмосфере.</a:t>
          </a:r>
          <a:endParaRPr lang="ru-RU" dirty="0"/>
        </a:p>
      </dgm:t>
    </dgm:pt>
    <dgm:pt modelId="{21162EC5-74F9-44C2-B023-A7AEFCEC49E8}" type="parTrans" cxnId="{165A6865-C722-4098-966D-A6F2C842966B}">
      <dgm:prSet/>
      <dgm:spPr/>
      <dgm:t>
        <a:bodyPr/>
        <a:lstStyle/>
        <a:p>
          <a:endParaRPr lang="ru-RU"/>
        </a:p>
      </dgm:t>
    </dgm:pt>
    <dgm:pt modelId="{A932C924-FCF2-4AD1-818A-5B6DFD1F46FE}" type="sibTrans" cxnId="{165A6865-C722-4098-966D-A6F2C842966B}">
      <dgm:prSet/>
      <dgm:spPr/>
      <dgm:t>
        <a:bodyPr/>
        <a:lstStyle/>
        <a:p>
          <a:endParaRPr lang="ru-RU"/>
        </a:p>
      </dgm:t>
    </dgm:pt>
    <dgm:pt modelId="{FD944664-990F-4073-BE3F-F6900F68598F}">
      <dgm:prSet phldrT="[Текст]"/>
      <dgm:spPr/>
      <dgm:t>
        <a:bodyPr/>
        <a:lstStyle/>
        <a:p>
          <a:r>
            <a:rPr lang="ru-RU" dirty="0" smtClean="0"/>
            <a:t>Другим может понадобиться регулярная поддержка от руководства, а иногда и помощь специалиста.</a:t>
          </a:r>
          <a:endParaRPr lang="ru-RU" dirty="0"/>
        </a:p>
      </dgm:t>
    </dgm:pt>
    <dgm:pt modelId="{49A060B1-36CE-45C5-846E-2D01EC0188A1}" type="parTrans" cxnId="{A50CDF3C-C432-4447-B08C-7B97C3A48A80}">
      <dgm:prSet/>
      <dgm:spPr/>
      <dgm:t>
        <a:bodyPr/>
        <a:lstStyle/>
        <a:p>
          <a:endParaRPr lang="ru-RU"/>
        </a:p>
      </dgm:t>
    </dgm:pt>
    <dgm:pt modelId="{CCB10598-2616-4842-8E31-F94708EB2E52}" type="sibTrans" cxnId="{A50CDF3C-C432-4447-B08C-7B97C3A48A80}">
      <dgm:prSet/>
      <dgm:spPr/>
      <dgm:t>
        <a:bodyPr/>
        <a:lstStyle/>
        <a:p>
          <a:endParaRPr lang="ru-RU"/>
        </a:p>
      </dgm:t>
    </dgm:pt>
    <dgm:pt modelId="{BA84F392-DF11-4A80-97EB-172CD47A2558}">
      <dgm:prSet phldrT="[Текст]"/>
      <dgm:spPr/>
      <dgm:t>
        <a:bodyPr/>
        <a:lstStyle/>
        <a:p>
          <a:r>
            <a:rPr lang="ru-RU" dirty="0" smtClean="0"/>
            <a:t>Оценивая свои ресурсы, сопоставляйте ваши методы оказания психосоциальной поддержки с нуждами ваших волонтеров и обстановкой, в которой они работают.</a:t>
          </a:r>
        </a:p>
      </dgm:t>
    </dgm:pt>
    <dgm:pt modelId="{73B9BC54-66DB-4685-8493-132FA31BF911}" type="parTrans" cxnId="{A33F38D1-2E29-435E-A6F1-0C38B4EA6B3A}">
      <dgm:prSet/>
      <dgm:spPr/>
      <dgm:t>
        <a:bodyPr/>
        <a:lstStyle/>
        <a:p>
          <a:endParaRPr lang="ru-RU"/>
        </a:p>
      </dgm:t>
    </dgm:pt>
    <dgm:pt modelId="{5C5AA48F-2DA3-4F6B-ACDB-94B8F8345239}" type="sibTrans" cxnId="{A33F38D1-2E29-435E-A6F1-0C38B4EA6B3A}">
      <dgm:prSet/>
      <dgm:spPr/>
      <dgm:t>
        <a:bodyPr/>
        <a:lstStyle/>
        <a:p>
          <a:endParaRPr lang="ru-RU"/>
        </a:p>
      </dgm:t>
    </dgm:pt>
    <dgm:pt modelId="{13F1EF4A-C4FA-4ADF-BF6B-0722884DEE6D}" type="pres">
      <dgm:prSet presAssocID="{2B4AAE97-8A1C-402C-AB4F-7546F02D9A4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14C81D-5ABA-4022-959E-6264544DC5A9}" type="pres">
      <dgm:prSet presAssocID="{16B0D01B-8560-48C1-9AFD-5C826D7B2DB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CC2D1-E751-4A2C-97CF-331D70840312}" type="pres">
      <dgm:prSet presAssocID="{5FAF29EF-BEE2-4E4D-B782-711A31DC5458}" presName="sibTrans" presStyleCnt="0"/>
      <dgm:spPr/>
    </dgm:pt>
    <dgm:pt modelId="{B532474A-9513-4070-AFBF-37A8E80C083B}" type="pres">
      <dgm:prSet presAssocID="{EC3DF0B9-B6A2-4DD5-93D8-AB5FCB721CF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805E1-55AA-4C74-A119-FE59FF342966}" type="pres">
      <dgm:prSet presAssocID="{A932C924-FCF2-4AD1-818A-5B6DFD1F46FE}" presName="sibTrans" presStyleCnt="0"/>
      <dgm:spPr/>
    </dgm:pt>
    <dgm:pt modelId="{7DFE7933-BB7B-4ACB-94F9-AAE4E9143B5C}" type="pres">
      <dgm:prSet presAssocID="{FD944664-990F-4073-BE3F-F6900F68598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BBE33-C289-49E0-ADA5-C00229308ADB}" type="pres">
      <dgm:prSet presAssocID="{CCB10598-2616-4842-8E31-F94708EB2E52}" presName="sibTrans" presStyleCnt="0"/>
      <dgm:spPr/>
    </dgm:pt>
    <dgm:pt modelId="{5308B88B-C599-4D4E-97B8-E1DF8B063C51}" type="pres">
      <dgm:prSet presAssocID="{BA84F392-DF11-4A80-97EB-172CD47A255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D054CE-2F95-4F06-9070-6E7B377A229B}" srcId="{2B4AAE97-8A1C-402C-AB4F-7546F02D9A42}" destId="{16B0D01B-8560-48C1-9AFD-5C826D7B2DB6}" srcOrd="0" destOrd="0" parTransId="{731EBD0C-F72C-4808-AB0F-2C42344A0769}" sibTransId="{5FAF29EF-BEE2-4E4D-B782-711A31DC5458}"/>
    <dgm:cxn modelId="{B01DF5AF-47E6-486E-822F-50430C88F2A9}" type="presOf" srcId="{16B0D01B-8560-48C1-9AFD-5C826D7B2DB6}" destId="{FB14C81D-5ABA-4022-959E-6264544DC5A9}" srcOrd="0" destOrd="0" presId="urn:microsoft.com/office/officeart/2005/8/layout/default"/>
    <dgm:cxn modelId="{A33F38D1-2E29-435E-A6F1-0C38B4EA6B3A}" srcId="{2B4AAE97-8A1C-402C-AB4F-7546F02D9A42}" destId="{BA84F392-DF11-4A80-97EB-172CD47A2558}" srcOrd="3" destOrd="0" parTransId="{73B9BC54-66DB-4685-8493-132FA31BF911}" sibTransId="{5C5AA48F-2DA3-4F6B-ACDB-94B8F8345239}"/>
    <dgm:cxn modelId="{165A6865-C722-4098-966D-A6F2C842966B}" srcId="{2B4AAE97-8A1C-402C-AB4F-7546F02D9A42}" destId="{EC3DF0B9-B6A2-4DD5-93D8-AB5FCB721CF0}" srcOrd="1" destOrd="0" parTransId="{21162EC5-74F9-44C2-B023-A7AEFCEC49E8}" sibTransId="{A932C924-FCF2-4AD1-818A-5B6DFD1F46FE}"/>
    <dgm:cxn modelId="{7B4824FD-1DFB-4F20-AF29-B8CD7F7625F0}" type="presOf" srcId="{2B4AAE97-8A1C-402C-AB4F-7546F02D9A42}" destId="{13F1EF4A-C4FA-4ADF-BF6B-0722884DEE6D}" srcOrd="0" destOrd="0" presId="urn:microsoft.com/office/officeart/2005/8/layout/default"/>
    <dgm:cxn modelId="{13204637-2C02-4CAD-BAB6-78CCBA6772B9}" type="presOf" srcId="{BA84F392-DF11-4A80-97EB-172CD47A2558}" destId="{5308B88B-C599-4D4E-97B8-E1DF8B063C51}" srcOrd="0" destOrd="0" presId="urn:microsoft.com/office/officeart/2005/8/layout/default"/>
    <dgm:cxn modelId="{4C7588A6-CA96-4B8C-9C2E-6E345EE9E25F}" type="presOf" srcId="{FD944664-990F-4073-BE3F-F6900F68598F}" destId="{7DFE7933-BB7B-4ACB-94F9-AAE4E9143B5C}" srcOrd="0" destOrd="0" presId="urn:microsoft.com/office/officeart/2005/8/layout/default"/>
    <dgm:cxn modelId="{E6BC135C-9EB6-46C7-B2F7-7B03AB93020E}" type="presOf" srcId="{EC3DF0B9-B6A2-4DD5-93D8-AB5FCB721CF0}" destId="{B532474A-9513-4070-AFBF-37A8E80C083B}" srcOrd="0" destOrd="0" presId="urn:microsoft.com/office/officeart/2005/8/layout/default"/>
    <dgm:cxn modelId="{A50CDF3C-C432-4447-B08C-7B97C3A48A80}" srcId="{2B4AAE97-8A1C-402C-AB4F-7546F02D9A42}" destId="{FD944664-990F-4073-BE3F-F6900F68598F}" srcOrd="2" destOrd="0" parTransId="{49A060B1-36CE-45C5-846E-2D01EC0188A1}" sibTransId="{CCB10598-2616-4842-8E31-F94708EB2E52}"/>
    <dgm:cxn modelId="{72BFDDD6-E2BF-48A7-B57C-31FD935FE198}" type="presParOf" srcId="{13F1EF4A-C4FA-4ADF-BF6B-0722884DEE6D}" destId="{FB14C81D-5ABA-4022-959E-6264544DC5A9}" srcOrd="0" destOrd="0" presId="urn:microsoft.com/office/officeart/2005/8/layout/default"/>
    <dgm:cxn modelId="{3995FE56-1052-4AD0-BF5C-8B284E4CD9B8}" type="presParOf" srcId="{13F1EF4A-C4FA-4ADF-BF6B-0722884DEE6D}" destId="{E74CC2D1-E751-4A2C-97CF-331D70840312}" srcOrd="1" destOrd="0" presId="urn:microsoft.com/office/officeart/2005/8/layout/default"/>
    <dgm:cxn modelId="{BA8DD0AF-FE7C-4CFD-ADED-98530280AE73}" type="presParOf" srcId="{13F1EF4A-C4FA-4ADF-BF6B-0722884DEE6D}" destId="{B532474A-9513-4070-AFBF-37A8E80C083B}" srcOrd="2" destOrd="0" presId="urn:microsoft.com/office/officeart/2005/8/layout/default"/>
    <dgm:cxn modelId="{9CA06121-8DFE-4719-B71B-23CDAEA76CEE}" type="presParOf" srcId="{13F1EF4A-C4FA-4ADF-BF6B-0722884DEE6D}" destId="{7C0805E1-55AA-4C74-A119-FE59FF342966}" srcOrd="3" destOrd="0" presId="urn:microsoft.com/office/officeart/2005/8/layout/default"/>
    <dgm:cxn modelId="{42CA09C5-0B6D-449A-82F8-E352D5556872}" type="presParOf" srcId="{13F1EF4A-C4FA-4ADF-BF6B-0722884DEE6D}" destId="{7DFE7933-BB7B-4ACB-94F9-AAE4E9143B5C}" srcOrd="4" destOrd="0" presId="urn:microsoft.com/office/officeart/2005/8/layout/default"/>
    <dgm:cxn modelId="{4CED0AEC-5A61-41B5-AD0C-9FE2D1E85FCB}" type="presParOf" srcId="{13F1EF4A-C4FA-4ADF-BF6B-0722884DEE6D}" destId="{47BBBE33-C289-49E0-ADA5-C00229308ADB}" srcOrd="5" destOrd="0" presId="urn:microsoft.com/office/officeart/2005/8/layout/default"/>
    <dgm:cxn modelId="{A056792D-D516-4C1A-B9E6-3162A923E5B9}" type="presParOf" srcId="{13F1EF4A-C4FA-4ADF-BF6B-0722884DEE6D}" destId="{5308B88B-C599-4D4E-97B8-E1DF8B063C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86FFE0-2A09-47A3-8EC1-437261E4EE31}" type="doc">
      <dgm:prSet loTypeId="urn:microsoft.com/office/officeart/2005/8/layout/hList6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439106C5-34C4-47C8-ABCA-1B401EF28909}">
      <dgm:prSet phldrT="[Текст]" custT="1"/>
      <dgm:spPr/>
      <dgm:t>
        <a:bodyPr/>
        <a:lstStyle/>
        <a:p>
          <a:r>
            <a:rPr lang="ru-RU" sz="2000" b="0" i="0" dirty="0" smtClean="0"/>
            <a:t>Некоторые виды поддержки требуют подготовки и обучения волонтеров для того, чтобы они понимали риски, осознавали наличие поддержки и знали способы максимально эффективного использования собственных сил.</a:t>
          </a:r>
        </a:p>
      </dgm:t>
    </dgm:pt>
    <dgm:pt modelId="{AE09E248-8230-4D98-B5DA-1B2195CA472B}" type="parTrans" cxnId="{6EBAD9A8-718C-4D15-9869-7A9FB0DFD44B}">
      <dgm:prSet/>
      <dgm:spPr/>
      <dgm:t>
        <a:bodyPr/>
        <a:lstStyle/>
        <a:p>
          <a:endParaRPr lang="ru-RU" sz="2000"/>
        </a:p>
      </dgm:t>
    </dgm:pt>
    <dgm:pt modelId="{E5C7F2A3-1905-44B2-A66E-85909314D446}" type="sibTrans" cxnId="{6EBAD9A8-718C-4D15-9869-7A9FB0DFD44B}">
      <dgm:prSet/>
      <dgm:spPr/>
      <dgm:t>
        <a:bodyPr/>
        <a:lstStyle/>
        <a:p>
          <a:endParaRPr lang="ru-RU" sz="2000"/>
        </a:p>
      </dgm:t>
    </dgm:pt>
    <dgm:pt modelId="{23C663EB-DD71-4970-8D42-CF10334F6E3A}">
      <dgm:prSet phldrT="[Текст]" custT="1"/>
      <dgm:spPr/>
      <dgm:t>
        <a:bodyPr/>
        <a:lstStyle/>
        <a:p>
          <a:r>
            <a:rPr lang="ru-RU" sz="2000" b="0" i="0" dirty="0" smtClean="0">
              <a:solidFill>
                <a:schemeClr val="tx1"/>
              </a:solidFill>
            </a:rPr>
            <a:t>Некоторые виды поддержки требуют подготовки и обучения волонтеров для того, чтобы они понимали риски, осознавали наличие поддержки и знали способы максимально эффективного использования собственных сил.</a:t>
          </a:r>
        </a:p>
      </dgm:t>
    </dgm:pt>
    <dgm:pt modelId="{054B5899-8D3C-4708-BFFB-019434D403BD}" type="parTrans" cxnId="{AF57B998-BE3F-4888-8089-787994528728}">
      <dgm:prSet/>
      <dgm:spPr/>
      <dgm:t>
        <a:bodyPr/>
        <a:lstStyle/>
        <a:p>
          <a:endParaRPr lang="ru-RU" sz="2000"/>
        </a:p>
      </dgm:t>
    </dgm:pt>
    <dgm:pt modelId="{C2B669EF-8913-4251-ADB2-26E6B46F6080}" type="sibTrans" cxnId="{AF57B998-BE3F-4888-8089-787994528728}">
      <dgm:prSet/>
      <dgm:spPr/>
      <dgm:t>
        <a:bodyPr/>
        <a:lstStyle/>
        <a:p>
          <a:endParaRPr lang="ru-RU" sz="2000"/>
        </a:p>
      </dgm:t>
    </dgm:pt>
    <dgm:pt modelId="{74BA3156-11DE-4176-ABE8-2F8C37511330}" type="pres">
      <dgm:prSet presAssocID="{2986FFE0-2A09-47A3-8EC1-437261E4EE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B79DC7-BB67-44A7-8963-B14D5AD625C9}" type="pres">
      <dgm:prSet presAssocID="{439106C5-34C4-47C8-ABCA-1B401EF2890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28DD5-34A9-47A6-A161-23D0BAEDA997}" type="pres">
      <dgm:prSet presAssocID="{E5C7F2A3-1905-44B2-A66E-85909314D446}" presName="sibTrans" presStyleCnt="0"/>
      <dgm:spPr/>
      <dgm:t>
        <a:bodyPr/>
        <a:lstStyle/>
        <a:p>
          <a:endParaRPr lang="ru-RU"/>
        </a:p>
      </dgm:t>
    </dgm:pt>
    <dgm:pt modelId="{64132223-F73E-4950-AAE9-F2B123DD0457}" type="pres">
      <dgm:prSet presAssocID="{23C663EB-DD71-4970-8D42-CF10334F6E3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57B998-BE3F-4888-8089-787994528728}" srcId="{2986FFE0-2A09-47A3-8EC1-437261E4EE31}" destId="{23C663EB-DD71-4970-8D42-CF10334F6E3A}" srcOrd="1" destOrd="0" parTransId="{054B5899-8D3C-4708-BFFB-019434D403BD}" sibTransId="{C2B669EF-8913-4251-ADB2-26E6B46F6080}"/>
    <dgm:cxn modelId="{DD59089F-51CD-40C1-82D4-1C9FA9123965}" type="presOf" srcId="{23C663EB-DD71-4970-8D42-CF10334F6E3A}" destId="{64132223-F73E-4950-AAE9-F2B123DD0457}" srcOrd="0" destOrd="0" presId="urn:microsoft.com/office/officeart/2005/8/layout/hList6"/>
    <dgm:cxn modelId="{65E4A53C-D3CA-4C76-A0D7-B7568846C7A7}" type="presOf" srcId="{439106C5-34C4-47C8-ABCA-1B401EF28909}" destId="{56B79DC7-BB67-44A7-8963-B14D5AD625C9}" srcOrd="0" destOrd="0" presId="urn:microsoft.com/office/officeart/2005/8/layout/hList6"/>
    <dgm:cxn modelId="{693D2992-97ED-436D-A433-0F2352E5044E}" type="presOf" srcId="{2986FFE0-2A09-47A3-8EC1-437261E4EE31}" destId="{74BA3156-11DE-4176-ABE8-2F8C37511330}" srcOrd="0" destOrd="0" presId="urn:microsoft.com/office/officeart/2005/8/layout/hList6"/>
    <dgm:cxn modelId="{6EBAD9A8-718C-4D15-9869-7A9FB0DFD44B}" srcId="{2986FFE0-2A09-47A3-8EC1-437261E4EE31}" destId="{439106C5-34C4-47C8-ABCA-1B401EF28909}" srcOrd="0" destOrd="0" parTransId="{AE09E248-8230-4D98-B5DA-1B2195CA472B}" sibTransId="{E5C7F2A3-1905-44B2-A66E-85909314D446}"/>
    <dgm:cxn modelId="{80E78B9A-24CB-4E14-B18C-C0395D2695BB}" type="presParOf" srcId="{74BA3156-11DE-4176-ABE8-2F8C37511330}" destId="{56B79DC7-BB67-44A7-8963-B14D5AD625C9}" srcOrd="0" destOrd="0" presId="urn:microsoft.com/office/officeart/2005/8/layout/hList6"/>
    <dgm:cxn modelId="{3CED3D33-12A2-4BDC-966F-EA743E3E2421}" type="presParOf" srcId="{74BA3156-11DE-4176-ABE8-2F8C37511330}" destId="{A5228DD5-34A9-47A6-A161-23D0BAEDA997}" srcOrd="1" destOrd="0" presId="urn:microsoft.com/office/officeart/2005/8/layout/hList6"/>
    <dgm:cxn modelId="{15D60351-AF91-40C9-9952-FC085E6E352F}" type="presParOf" srcId="{74BA3156-11DE-4176-ABE8-2F8C37511330}" destId="{64132223-F73E-4950-AAE9-F2B123DD0457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17F458-0F86-4F9E-9BD5-71C5F105E375}" type="doc">
      <dgm:prSet loTypeId="urn:microsoft.com/office/officeart/2005/8/layout/vProcess5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EF4CDFCC-5447-49B2-8DC9-2BA274755B78}">
      <dgm:prSet phldrT="[Текст]" custT="1"/>
      <dgm:spPr/>
      <dgm:t>
        <a:bodyPr/>
        <a:lstStyle/>
        <a:p>
          <a:r>
            <a:rPr lang="ru-RU" sz="1500" dirty="0" smtClean="0"/>
            <a:t>В определенных ситуациях, возможно, будет нелишне запланировать предоставление дополнительной психосоциальной помощи, оказываемой волонтерам. </a:t>
          </a:r>
        </a:p>
      </dgm:t>
    </dgm:pt>
    <dgm:pt modelId="{9C775687-864B-4E9E-988C-63DF841CCF47}" type="parTrans" cxnId="{FB5340E2-B33F-4F1B-A1EE-6C871C4A8088}">
      <dgm:prSet/>
      <dgm:spPr/>
      <dgm:t>
        <a:bodyPr/>
        <a:lstStyle/>
        <a:p>
          <a:endParaRPr lang="ru-RU"/>
        </a:p>
      </dgm:t>
    </dgm:pt>
    <dgm:pt modelId="{CA660C10-76D3-4D3C-8048-9DB98F2CE49D}" type="sibTrans" cxnId="{FB5340E2-B33F-4F1B-A1EE-6C871C4A8088}">
      <dgm:prSet/>
      <dgm:spPr/>
      <dgm:t>
        <a:bodyPr/>
        <a:lstStyle/>
        <a:p>
          <a:endParaRPr lang="ru-RU"/>
        </a:p>
      </dgm:t>
    </dgm:pt>
    <dgm:pt modelId="{9C4A62A4-ECBD-46C0-A8B8-37BCED7D1C56}">
      <dgm:prSet phldrT="[Текст]" custT="1"/>
      <dgm:spPr/>
      <dgm:t>
        <a:bodyPr/>
        <a:lstStyle/>
        <a:p>
          <a:r>
            <a:rPr lang="ru-RU" sz="1500" dirty="0" smtClean="0"/>
            <a:t>Например, волонтерам, сталкивающимся лицом к лицу с глубоко подавленными пострадавшими, со смертью, а также тем волонтерам, которые работают в охваченном серьезной кризисной ситуацией регионе в течение долгого времени, могут пригодиться обязательные регулярные собрания группы, а также проведение заключительного собрания после окончания операции по оказанию помощи. </a:t>
          </a:r>
        </a:p>
      </dgm:t>
    </dgm:pt>
    <dgm:pt modelId="{46C29EFC-73DC-46B7-9F8F-F56390483408}" type="parTrans" cxnId="{0343EA11-5205-41FE-B000-5BADBD623667}">
      <dgm:prSet/>
      <dgm:spPr/>
      <dgm:t>
        <a:bodyPr/>
        <a:lstStyle/>
        <a:p>
          <a:endParaRPr lang="ru-RU"/>
        </a:p>
      </dgm:t>
    </dgm:pt>
    <dgm:pt modelId="{82F0E096-1E0E-4BFF-A6CD-F802F0C55ED1}" type="sibTrans" cxnId="{0343EA11-5205-41FE-B000-5BADBD623667}">
      <dgm:prSet/>
      <dgm:spPr/>
      <dgm:t>
        <a:bodyPr/>
        <a:lstStyle/>
        <a:p>
          <a:endParaRPr lang="ru-RU"/>
        </a:p>
      </dgm:t>
    </dgm:pt>
    <dgm:pt modelId="{1A6E8913-50E8-468F-B626-5FC96551C1B7}">
      <dgm:prSet phldrT="[Текст]" custT="1"/>
      <dgm:spPr/>
      <dgm:t>
        <a:bodyPr/>
        <a:lstStyle/>
        <a:p>
          <a:r>
            <a:rPr lang="ru-RU" sz="1500" dirty="0" smtClean="0"/>
            <a:t>Кроме того, полезным может оказаться присутствие специалиста по оказанию психосоциальной поддержки на каждом таком собрании, с целью оказать поддержку как членам группы, так и ее руководителю. Изменение статуса некоторых мероприятий по оказанию психосоциальной помощи на обязательные (а не те, что посещаются по желанию) также облегчит доступ волонтеров к помощи.</a:t>
          </a:r>
          <a:endParaRPr lang="ru-RU" sz="1500" dirty="0"/>
        </a:p>
      </dgm:t>
    </dgm:pt>
    <dgm:pt modelId="{A514536B-A02E-43D6-9814-EEC7184E877F}" type="parTrans" cxnId="{CBBA944C-209B-424A-9A22-02CC8B3614BD}">
      <dgm:prSet/>
      <dgm:spPr/>
      <dgm:t>
        <a:bodyPr/>
        <a:lstStyle/>
        <a:p>
          <a:endParaRPr lang="ru-RU"/>
        </a:p>
      </dgm:t>
    </dgm:pt>
    <dgm:pt modelId="{E2448D80-274D-466B-A295-FA115A96E6A2}" type="sibTrans" cxnId="{CBBA944C-209B-424A-9A22-02CC8B3614BD}">
      <dgm:prSet/>
      <dgm:spPr/>
      <dgm:t>
        <a:bodyPr/>
        <a:lstStyle/>
        <a:p>
          <a:endParaRPr lang="ru-RU"/>
        </a:p>
      </dgm:t>
    </dgm:pt>
    <dgm:pt modelId="{AD78991A-AA31-40C9-8DA3-8520DD58DCAA}" type="pres">
      <dgm:prSet presAssocID="{0817F458-0F86-4F9E-9BD5-71C5F105E37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87EE7F-7688-4182-8DA6-43519ADC0AF3}" type="pres">
      <dgm:prSet presAssocID="{0817F458-0F86-4F9E-9BD5-71C5F105E375}" presName="dummyMaxCanvas" presStyleCnt="0">
        <dgm:presLayoutVars/>
      </dgm:prSet>
      <dgm:spPr/>
    </dgm:pt>
    <dgm:pt modelId="{3F167AFE-E4CE-4377-8A07-5867762D0D70}" type="pres">
      <dgm:prSet presAssocID="{0817F458-0F86-4F9E-9BD5-71C5F105E375}" presName="ThreeNodes_1" presStyleLbl="node1" presStyleIdx="0" presStyleCnt="3" custScaleY="89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7E3B8-8DBF-49CC-A911-F1F17737F6EC}" type="pres">
      <dgm:prSet presAssocID="{0817F458-0F86-4F9E-9BD5-71C5F105E375}" presName="ThreeNodes_2" presStyleLbl="node1" presStyleIdx="1" presStyleCnt="3" custScaleY="108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C92B0-236B-4121-9C09-807818115148}" type="pres">
      <dgm:prSet presAssocID="{0817F458-0F86-4F9E-9BD5-71C5F105E375}" presName="ThreeNodes_3" presStyleLbl="node1" presStyleIdx="2" presStyleCnt="3" custScaleY="107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163AA-D669-49C0-9023-7976E6E6DD74}" type="pres">
      <dgm:prSet presAssocID="{0817F458-0F86-4F9E-9BD5-71C5F105E37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9B034-4315-4BDC-B983-00D78AC496BC}" type="pres">
      <dgm:prSet presAssocID="{0817F458-0F86-4F9E-9BD5-71C5F105E37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1D35B-675A-4894-B6FB-5A0D8A0943FC}" type="pres">
      <dgm:prSet presAssocID="{0817F458-0F86-4F9E-9BD5-71C5F105E37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393B8-81E3-47D9-9329-07DD9F67FB71}" type="pres">
      <dgm:prSet presAssocID="{0817F458-0F86-4F9E-9BD5-71C5F105E37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1C9E6-9FA5-46D8-9C89-7D1486674758}" type="pres">
      <dgm:prSet presAssocID="{0817F458-0F86-4F9E-9BD5-71C5F105E37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43EA11-5205-41FE-B000-5BADBD623667}" srcId="{0817F458-0F86-4F9E-9BD5-71C5F105E375}" destId="{9C4A62A4-ECBD-46C0-A8B8-37BCED7D1C56}" srcOrd="1" destOrd="0" parTransId="{46C29EFC-73DC-46B7-9F8F-F56390483408}" sibTransId="{82F0E096-1E0E-4BFF-A6CD-F802F0C55ED1}"/>
    <dgm:cxn modelId="{9E6AF34C-5F86-4C79-BA61-0032FBDD0664}" type="presOf" srcId="{EF4CDFCC-5447-49B2-8DC9-2BA274755B78}" destId="{5B91D35B-675A-4894-B6FB-5A0D8A0943FC}" srcOrd="1" destOrd="0" presId="urn:microsoft.com/office/officeart/2005/8/layout/vProcess5"/>
    <dgm:cxn modelId="{9D40C308-B9E5-4C37-9B86-49CC73E696D8}" type="presOf" srcId="{EF4CDFCC-5447-49B2-8DC9-2BA274755B78}" destId="{3F167AFE-E4CE-4377-8A07-5867762D0D70}" srcOrd="0" destOrd="0" presId="urn:microsoft.com/office/officeart/2005/8/layout/vProcess5"/>
    <dgm:cxn modelId="{8725F52E-80E7-4EFF-8E95-6F28CA0CC29C}" type="presOf" srcId="{CA660C10-76D3-4D3C-8048-9DB98F2CE49D}" destId="{083163AA-D669-49C0-9023-7976E6E6DD74}" srcOrd="0" destOrd="0" presId="urn:microsoft.com/office/officeart/2005/8/layout/vProcess5"/>
    <dgm:cxn modelId="{9A1D3525-E0C4-4EB7-91F6-DEE691A5F786}" type="presOf" srcId="{1A6E8913-50E8-468F-B626-5FC96551C1B7}" destId="{B05C92B0-236B-4121-9C09-807818115148}" srcOrd="0" destOrd="0" presId="urn:microsoft.com/office/officeart/2005/8/layout/vProcess5"/>
    <dgm:cxn modelId="{5919EDF0-86F9-46B3-B9BE-3FEBC23B4962}" type="presOf" srcId="{0817F458-0F86-4F9E-9BD5-71C5F105E375}" destId="{AD78991A-AA31-40C9-8DA3-8520DD58DCAA}" srcOrd="0" destOrd="0" presId="urn:microsoft.com/office/officeart/2005/8/layout/vProcess5"/>
    <dgm:cxn modelId="{FB5340E2-B33F-4F1B-A1EE-6C871C4A8088}" srcId="{0817F458-0F86-4F9E-9BD5-71C5F105E375}" destId="{EF4CDFCC-5447-49B2-8DC9-2BA274755B78}" srcOrd="0" destOrd="0" parTransId="{9C775687-864B-4E9E-988C-63DF841CCF47}" sibTransId="{CA660C10-76D3-4D3C-8048-9DB98F2CE49D}"/>
    <dgm:cxn modelId="{D8F61453-2350-40DF-839E-EF286D164FCF}" type="presOf" srcId="{82F0E096-1E0E-4BFF-A6CD-F802F0C55ED1}" destId="{9989B034-4315-4BDC-B983-00D78AC496BC}" srcOrd="0" destOrd="0" presId="urn:microsoft.com/office/officeart/2005/8/layout/vProcess5"/>
    <dgm:cxn modelId="{CBBA944C-209B-424A-9A22-02CC8B3614BD}" srcId="{0817F458-0F86-4F9E-9BD5-71C5F105E375}" destId="{1A6E8913-50E8-468F-B626-5FC96551C1B7}" srcOrd="2" destOrd="0" parTransId="{A514536B-A02E-43D6-9814-EEC7184E877F}" sibTransId="{E2448D80-274D-466B-A295-FA115A96E6A2}"/>
    <dgm:cxn modelId="{1389EF4A-CE72-4351-9E3E-A3A1ED2ED848}" type="presOf" srcId="{9C4A62A4-ECBD-46C0-A8B8-37BCED7D1C56}" destId="{2E2393B8-81E3-47D9-9329-07DD9F67FB71}" srcOrd="1" destOrd="0" presId="urn:microsoft.com/office/officeart/2005/8/layout/vProcess5"/>
    <dgm:cxn modelId="{D541CBE5-88D9-42B4-818D-6AD079C6DD56}" type="presOf" srcId="{1A6E8913-50E8-468F-B626-5FC96551C1B7}" destId="{32F1C9E6-9FA5-46D8-9C89-7D1486674758}" srcOrd="1" destOrd="0" presId="urn:microsoft.com/office/officeart/2005/8/layout/vProcess5"/>
    <dgm:cxn modelId="{BE1E1616-841A-4C04-971B-0B10758F4052}" type="presOf" srcId="{9C4A62A4-ECBD-46C0-A8B8-37BCED7D1C56}" destId="{6F77E3B8-8DBF-49CC-A911-F1F17737F6EC}" srcOrd="0" destOrd="0" presId="urn:microsoft.com/office/officeart/2005/8/layout/vProcess5"/>
    <dgm:cxn modelId="{90DE9199-AAB3-4E47-AD2F-876715F86450}" type="presParOf" srcId="{AD78991A-AA31-40C9-8DA3-8520DD58DCAA}" destId="{A687EE7F-7688-4182-8DA6-43519ADC0AF3}" srcOrd="0" destOrd="0" presId="urn:microsoft.com/office/officeart/2005/8/layout/vProcess5"/>
    <dgm:cxn modelId="{054588B6-1A3F-4B65-9BBD-FC15675B734D}" type="presParOf" srcId="{AD78991A-AA31-40C9-8DA3-8520DD58DCAA}" destId="{3F167AFE-E4CE-4377-8A07-5867762D0D70}" srcOrd="1" destOrd="0" presId="urn:microsoft.com/office/officeart/2005/8/layout/vProcess5"/>
    <dgm:cxn modelId="{CD23F0EE-58F7-49A0-AE9D-7D650D1E9A32}" type="presParOf" srcId="{AD78991A-AA31-40C9-8DA3-8520DD58DCAA}" destId="{6F77E3B8-8DBF-49CC-A911-F1F17737F6EC}" srcOrd="2" destOrd="0" presId="urn:microsoft.com/office/officeart/2005/8/layout/vProcess5"/>
    <dgm:cxn modelId="{3E5E5FE0-01F5-465A-8A19-C7A28CB3FDF5}" type="presParOf" srcId="{AD78991A-AA31-40C9-8DA3-8520DD58DCAA}" destId="{B05C92B0-236B-4121-9C09-807818115148}" srcOrd="3" destOrd="0" presId="urn:microsoft.com/office/officeart/2005/8/layout/vProcess5"/>
    <dgm:cxn modelId="{941B213C-479B-4E83-BAB7-B1FE0519AA7D}" type="presParOf" srcId="{AD78991A-AA31-40C9-8DA3-8520DD58DCAA}" destId="{083163AA-D669-49C0-9023-7976E6E6DD74}" srcOrd="4" destOrd="0" presId="urn:microsoft.com/office/officeart/2005/8/layout/vProcess5"/>
    <dgm:cxn modelId="{0BA3D330-3D01-4B96-B969-F489CAAFCF04}" type="presParOf" srcId="{AD78991A-AA31-40C9-8DA3-8520DD58DCAA}" destId="{9989B034-4315-4BDC-B983-00D78AC496BC}" srcOrd="5" destOrd="0" presId="urn:microsoft.com/office/officeart/2005/8/layout/vProcess5"/>
    <dgm:cxn modelId="{68F7F55D-6BDA-4803-A5C4-E2CA8E372BD7}" type="presParOf" srcId="{AD78991A-AA31-40C9-8DA3-8520DD58DCAA}" destId="{5B91D35B-675A-4894-B6FB-5A0D8A0943FC}" srcOrd="6" destOrd="0" presId="urn:microsoft.com/office/officeart/2005/8/layout/vProcess5"/>
    <dgm:cxn modelId="{A2FFE0E4-2580-4D46-A424-742A1B3D36A1}" type="presParOf" srcId="{AD78991A-AA31-40C9-8DA3-8520DD58DCAA}" destId="{2E2393B8-81E3-47D9-9329-07DD9F67FB71}" srcOrd="7" destOrd="0" presId="urn:microsoft.com/office/officeart/2005/8/layout/vProcess5"/>
    <dgm:cxn modelId="{A5D4432D-EB1A-4860-9364-3B55C7B745C1}" type="presParOf" srcId="{AD78991A-AA31-40C9-8DA3-8520DD58DCAA}" destId="{32F1C9E6-9FA5-46D8-9C89-7D148667475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72FFF-6D50-4ACF-B8A6-9705229FC46E}">
      <dsp:nvSpPr>
        <dsp:cNvPr id="0" name=""/>
        <dsp:cNvSpPr/>
      </dsp:nvSpPr>
      <dsp:spPr>
        <a:xfrm>
          <a:off x="3159842" y="-149730"/>
          <a:ext cx="3169818" cy="22070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Термин </a:t>
          </a:r>
          <a:r>
            <a:rPr lang="ru-RU" sz="2000" b="1" i="1" kern="1200" dirty="0" smtClean="0"/>
            <a:t>“психосоциальный”</a:t>
          </a:r>
          <a:r>
            <a:rPr lang="ru-RU" sz="2000" kern="1200" dirty="0" smtClean="0"/>
            <a:t> </a:t>
          </a:r>
          <a:r>
            <a:rPr lang="ru-RU" sz="1600" kern="1200" dirty="0" smtClean="0"/>
            <a:t>отражает то, что присуще всем людям. Будучи людьми, мы все обладаем чувствами и мыслями, которые влияют на нашу реакцию в различных ситуациях, а также на наше отношение к другим людям (как негативное, так и положительное). </a:t>
          </a:r>
        </a:p>
      </dsp:txBody>
      <dsp:txXfrm>
        <a:off x="3224485" y="-85087"/>
        <a:ext cx="3040532" cy="2077774"/>
      </dsp:txXfrm>
    </dsp:sp>
    <dsp:sp modelId="{3B10167B-4DF0-4D94-B646-7EFC789CADB8}">
      <dsp:nvSpPr>
        <dsp:cNvPr id="0" name=""/>
        <dsp:cNvSpPr/>
      </dsp:nvSpPr>
      <dsp:spPr>
        <a:xfrm rot="3277963">
          <a:off x="5403690" y="2400025"/>
          <a:ext cx="899535" cy="231526"/>
        </a:xfrm>
        <a:prstGeom prst="parallelogram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5473148" y="2446330"/>
        <a:ext cx="760619" cy="138916"/>
      </dsp:txXfrm>
    </dsp:sp>
    <dsp:sp modelId="{05BF581F-DAF0-4D56-ACD8-4E6F473249F8}">
      <dsp:nvSpPr>
        <dsp:cNvPr id="0" name=""/>
        <dsp:cNvSpPr/>
      </dsp:nvSpPr>
      <dsp:spPr>
        <a:xfrm>
          <a:off x="5455581" y="2974246"/>
          <a:ext cx="3169818" cy="24277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Находясь под воздействием стресса (в частности, при работе в условиях чрезвычайной ситуации), мы должны обращать повышенное внимание на наше эмоциональное состояние, а также на необходимость оказания психосоциальной поддержки как себе, так и другим.</a:t>
          </a:r>
        </a:p>
      </dsp:txBody>
      <dsp:txXfrm>
        <a:off x="5526688" y="3045353"/>
        <a:ext cx="3027604" cy="2285546"/>
      </dsp:txXfrm>
    </dsp:sp>
    <dsp:sp modelId="{4FEB2636-0E7F-4145-A3F3-AA197E991406}">
      <dsp:nvSpPr>
        <dsp:cNvPr id="0" name=""/>
        <dsp:cNvSpPr/>
      </dsp:nvSpPr>
      <dsp:spPr>
        <a:xfrm rot="10800000">
          <a:off x="4294984" y="4073541"/>
          <a:ext cx="899535" cy="229171"/>
        </a:xfrm>
        <a:prstGeom prst="parallelogram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4363735" y="4119375"/>
        <a:ext cx="762033" cy="137503"/>
      </dsp:txXfrm>
    </dsp:sp>
    <dsp:sp modelId="{DEB6B648-663B-4150-8E40-B167B08B5E23}">
      <dsp:nvSpPr>
        <dsp:cNvPr id="0" name=""/>
        <dsp:cNvSpPr/>
      </dsp:nvSpPr>
      <dsp:spPr>
        <a:xfrm>
          <a:off x="864103" y="3156609"/>
          <a:ext cx="3169818" cy="20630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Основа оказания психосоциальной помощи и благополучия - понимание того, что стресс может повлиять на наши чувства, физическое состояние и отношения с другими людьми. </a:t>
          </a:r>
        </a:p>
      </dsp:txBody>
      <dsp:txXfrm>
        <a:off x="924527" y="3217033"/>
        <a:ext cx="3048970" cy="1942187"/>
      </dsp:txXfrm>
    </dsp:sp>
    <dsp:sp modelId="{F5F59C91-03C6-41E4-B129-B14219FCBFB0}">
      <dsp:nvSpPr>
        <dsp:cNvPr id="0" name=""/>
        <dsp:cNvSpPr/>
      </dsp:nvSpPr>
      <dsp:spPr>
        <a:xfrm rot="18322037">
          <a:off x="3121557" y="2486849"/>
          <a:ext cx="899535" cy="240239"/>
        </a:xfrm>
        <a:prstGeom prst="parallelogram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193629" y="2534897"/>
        <a:ext cx="755391" cy="1441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419B2-C557-47D3-A13F-2F1B35082513}">
      <dsp:nvSpPr>
        <dsp:cNvPr id="0" name=""/>
        <dsp:cNvSpPr/>
      </dsp:nvSpPr>
      <dsp:spPr>
        <a:xfrm>
          <a:off x="2251603" y="56507"/>
          <a:ext cx="2156922" cy="215692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КАКОЙ вид помощи можно предоставить?</a:t>
          </a:r>
        </a:p>
      </dsp:txBody>
      <dsp:txXfrm>
        <a:off x="2539193" y="433969"/>
        <a:ext cx="1581742" cy="970614"/>
      </dsp:txXfrm>
    </dsp:sp>
    <dsp:sp modelId="{DA7FB944-1C76-47E8-9537-64592E93A068}">
      <dsp:nvSpPr>
        <dsp:cNvPr id="0" name=""/>
        <dsp:cNvSpPr/>
      </dsp:nvSpPr>
      <dsp:spPr>
        <a:xfrm>
          <a:off x="2860067" y="1333254"/>
          <a:ext cx="2496572" cy="2299581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КАК ЧАСТО и при каких обстоятельствах?</a:t>
          </a:r>
          <a:endParaRPr lang="ru-RU" sz="1600" kern="1200" dirty="0"/>
        </a:p>
      </dsp:txBody>
      <dsp:txXfrm>
        <a:off x="3623603" y="1927313"/>
        <a:ext cx="1497943" cy="1264769"/>
      </dsp:txXfrm>
    </dsp:sp>
    <dsp:sp modelId="{CDCA11D6-4931-48D1-A235-B583C2667E7E}">
      <dsp:nvSpPr>
        <dsp:cNvPr id="0" name=""/>
        <dsp:cNvSpPr/>
      </dsp:nvSpPr>
      <dsp:spPr>
        <a:xfrm>
          <a:off x="1261849" y="1217816"/>
          <a:ext cx="2347896" cy="2347896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КТО будет предоставлять помощь? Кто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будет ее получать?</a:t>
          </a:r>
        </a:p>
      </dsp:txBody>
      <dsp:txXfrm>
        <a:off x="1482943" y="1824356"/>
        <a:ext cx="1408737" cy="12913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247D1-BD52-4D7C-B332-EFD055EE7F25}">
      <dsp:nvSpPr>
        <dsp:cNvPr id="0" name=""/>
        <dsp:cNvSpPr/>
      </dsp:nvSpPr>
      <dsp:spPr>
        <a:xfrm>
          <a:off x="0" y="7189"/>
          <a:ext cx="4164692" cy="1526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Единого способа по разработке методов оказания психосоциальной поддержки волонтерам не существует.</a:t>
          </a:r>
        </a:p>
      </dsp:txBody>
      <dsp:txXfrm>
        <a:off x="0" y="7189"/>
        <a:ext cx="4164692" cy="1526400"/>
      </dsp:txXfrm>
    </dsp:sp>
    <dsp:sp modelId="{42898384-71F2-43A0-AA7F-51EB94DA08A4}">
      <dsp:nvSpPr>
        <dsp:cNvPr id="0" name=""/>
        <dsp:cNvSpPr/>
      </dsp:nvSpPr>
      <dsp:spPr>
        <a:xfrm>
          <a:off x="0" y="1533590"/>
          <a:ext cx="4164692" cy="232776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 Некоторые национальные общества поместили методы оказания такой помощи в общие принципы </a:t>
          </a:r>
          <a:r>
            <a:rPr lang="ru-RU" sz="1600" kern="1200" dirty="0" err="1" smtClean="0"/>
            <a:t>волонтерства</a:t>
          </a:r>
          <a:r>
            <a:rPr lang="ru-RU" sz="1600" kern="1200" dirty="0" smtClean="0"/>
            <a:t> или принципы оказания первой помощи.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Другие составили отдельные документы, касающиеся только вопросов оказания психосоциальной помощи.</a:t>
          </a:r>
          <a:endParaRPr lang="ru-RU" sz="1600" kern="1200" dirty="0"/>
        </a:p>
      </dsp:txBody>
      <dsp:txXfrm>
        <a:off x="0" y="1533590"/>
        <a:ext cx="4164692" cy="2327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9611F-4E2C-4950-ADC8-312DFED50D60}">
      <dsp:nvSpPr>
        <dsp:cNvPr id="0" name=""/>
        <dsp:cNvSpPr/>
      </dsp:nvSpPr>
      <dsp:spPr>
        <a:xfrm>
          <a:off x="792083" y="199"/>
          <a:ext cx="6845463" cy="960681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Отметим, что большое количество методов оказания помощи требует скромных вложений, т.е. может быть использовано при текущей подготовке волонтеров и управлении их работой в чрезвычайных ситуациях. </a:t>
          </a:r>
          <a:endParaRPr lang="ru-RU" sz="1600" kern="1200" dirty="0"/>
        </a:p>
      </dsp:txBody>
      <dsp:txXfrm>
        <a:off x="792083" y="199"/>
        <a:ext cx="6845463" cy="9606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50BFF-9732-4844-BB99-94228C69D83F}">
      <dsp:nvSpPr>
        <dsp:cNvPr id="0" name=""/>
        <dsp:cNvSpPr/>
      </dsp:nvSpPr>
      <dsp:spPr>
        <a:xfrm>
          <a:off x="379" y="1792623"/>
          <a:ext cx="2868359" cy="1908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Начальники и руководители групп играют важную роль в подготовке волонтеров к их работе. Они следят за их моральным здоровьем, поддерживая и стимулируя их деятельность.</a:t>
          </a:r>
          <a:endParaRPr lang="ru-RU" sz="1400" kern="1200" dirty="0"/>
        </a:p>
      </dsp:txBody>
      <dsp:txXfrm>
        <a:off x="44300" y="1836544"/>
        <a:ext cx="2780517" cy="1411742"/>
      </dsp:txXfrm>
    </dsp:sp>
    <dsp:sp modelId="{66A092F2-D75A-4D01-8DBF-27A16CA59DCF}">
      <dsp:nvSpPr>
        <dsp:cNvPr id="0" name=""/>
        <dsp:cNvSpPr/>
      </dsp:nvSpPr>
      <dsp:spPr>
        <a:xfrm>
          <a:off x="1627729" y="2220388"/>
          <a:ext cx="2493169" cy="2493169"/>
        </a:xfrm>
        <a:prstGeom prst="leftCircularArrow">
          <a:avLst>
            <a:gd name="adj1" fmla="val 2774"/>
            <a:gd name="adj2" fmla="val 338289"/>
            <a:gd name="adj3" fmla="val 2335997"/>
            <a:gd name="adj4" fmla="val 9246686"/>
            <a:gd name="adj5" fmla="val 323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B245A-5D02-4C96-855E-EEF1EBCF5DE1}">
      <dsp:nvSpPr>
        <dsp:cNvPr id="0" name=""/>
        <dsp:cNvSpPr/>
      </dsp:nvSpPr>
      <dsp:spPr>
        <a:xfrm>
          <a:off x="791783" y="3423821"/>
          <a:ext cx="2056885" cy="5547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 </a:t>
          </a:r>
          <a:endParaRPr lang="ru-RU" sz="3100" kern="1200" dirty="0"/>
        </a:p>
      </dsp:txBody>
      <dsp:txXfrm>
        <a:off x="808030" y="3440068"/>
        <a:ext cx="2024391" cy="522235"/>
      </dsp:txXfrm>
    </dsp:sp>
    <dsp:sp modelId="{9020FBDB-FA56-41A8-AE56-A2C82C6E9027}">
      <dsp:nvSpPr>
        <dsp:cNvPr id="0" name=""/>
        <dsp:cNvSpPr/>
      </dsp:nvSpPr>
      <dsp:spPr>
        <a:xfrm>
          <a:off x="3198028" y="1792623"/>
          <a:ext cx="2313995" cy="1908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При этом этим занимается не только руководство. В этом им должны помогать руководители высшего звена. </a:t>
          </a:r>
          <a:endParaRPr lang="ru-RU" sz="1400" kern="1200" dirty="0"/>
        </a:p>
      </dsp:txBody>
      <dsp:txXfrm>
        <a:off x="3241949" y="2245522"/>
        <a:ext cx="2226153" cy="1411742"/>
      </dsp:txXfrm>
    </dsp:sp>
    <dsp:sp modelId="{8CCC402D-C88C-4284-93E7-AA0EE0A19500}">
      <dsp:nvSpPr>
        <dsp:cNvPr id="0" name=""/>
        <dsp:cNvSpPr/>
      </dsp:nvSpPr>
      <dsp:spPr>
        <a:xfrm>
          <a:off x="4502476" y="598802"/>
          <a:ext cx="3208047" cy="3208047"/>
        </a:xfrm>
        <a:prstGeom prst="circularArrow">
          <a:avLst>
            <a:gd name="adj1" fmla="val 2156"/>
            <a:gd name="adj2" fmla="val 259169"/>
            <a:gd name="adj3" fmla="val 19393089"/>
            <a:gd name="adj4" fmla="val 12403280"/>
            <a:gd name="adj5" fmla="val 2515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A5DB7-8A84-4213-B0DA-9B1954F55E41}">
      <dsp:nvSpPr>
        <dsp:cNvPr id="0" name=""/>
        <dsp:cNvSpPr/>
      </dsp:nvSpPr>
      <dsp:spPr>
        <a:xfrm>
          <a:off x="3712249" y="1515259"/>
          <a:ext cx="2056885" cy="554729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 </a:t>
          </a:r>
          <a:endParaRPr lang="ru-RU" sz="3100" kern="1200" dirty="0"/>
        </a:p>
      </dsp:txBody>
      <dsp:txXfrm>
        <a:off x="3728496" y="1531506"/>
        <a:ext cx="2024391" cy="522235"/>
      </dsp:txXfrm>
    </dsp:sp>
    <dsp:sp modelId="{1F426C27-41EE-4858-8539-7997A10B8802}">
      <dsp:nvSpPr>
        <dsp:cNvPr id="0" name=""/>
        <dsp:cNvSpPr/>
      </dsp:nvSpPr>
      <dsp:spPr>
        <a:xfrm>
          <a:off x="6098423" y="1575370"/>
          <a:ext cx="3085019" cy="2346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Кроме того, для поддержки волонтеров им необходимы ресурсы и время. Это подразумевает обучение руководителей не только навыкам поддержки волонтеров, но и навыкам поддержки собственного психологического благополучия.</a:t>
          </a:r>
          <a:endParaRPr lang="ru-RU" sz="1400" kern="1200" dirty="0"/>
        </a:p>
      </dsp:txBody>
      <dsp:txXfrm>
        <a:off x="6152415" y="1629362"/>
        <a:ext cx="2977035" cy="1735455"/>
      </dsp:txXfrm>
    </dsp:sp>
    <dsp:sp modelId="{FD6CE0E4-B451-4099-80A2-D82D5030F40A}">
      <dsp:nvSpPr>
        <dsp:cNvPr id="0" name=""/>
        <dsp:cNvSpPr/>
      </dsp:nvSpPr>
      <dsp:spPr>
        <a:xfrm>
          <a:off x="6764545" y="3531776"/>
          <a:ext cx="2524106" cy="554729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 </a:t>
          </a:r>
          <a:endParaRPr lang="ru-RU" sz="3100" kern="1200" dirty="0"/>
        </a:p>
      </dsp:txBody>
      <dsp:txXfrm>
        <a:off x="6780792" y="3548023"/>
        <a:ext cx="2491612" cy="522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06248-6E88-46D8-B728-F689E464F9EE}">
      <dsp:nvSpPr>
        <dsp:cNvPr id="0" name=""/>
        <dsp:cNvSpPr/>
      </dsp:nvSpPr>
      <dsp:spPr>
        <a:xfrm>
          <a:off x="0" y="9529"/>
          <a:ext cx="8928992" cy="989820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Оценивая свои ресурсы, сопоставляйте ваши методы оказания психосоциальной поддержки с нуждами ваших волонтеров и обстановкой, в которой они работают.</a:t>
          </a:r>
        </a:p>
      </dsp:txBody>
      <dsp:txXfrm>
        <a:off x="48319" y="57848"/>
        <a:ext cx="8832354" cy="893182"/>
      </dsp:txXfrm>
    </dsp:sp>
    <dsp:sp modelId="{C2BDDB07-301D-4C38-B4B4-3A0C00B0B05D}">
      <dsp:nvSpPr>
        <dsp:cNvPr id="0" name=""/>
        <dsp:cNvSpPr/>
      </dsp:nvSpPr>
      <dsp:spPr>
        <a:xfrm>
          <a:off x="0" y="999350"/>
          <a:ext cx="8928992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49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У них есть свои собственные методы борьбы со стрессом, а также идеи по поводу того, какой тип поддержки им необходим и какой тип помощи будет наиболее эффективен как для них, так и для группы в целом.</a:t>
          </a:r>
          <a:endParaRPr lang="ru-RU" sz="1600" kern="1200" dirty="0"/>
        </a:p>
      </dsp:txBody>
      <dsp:txXfrm>
        <a:off x="0" y="999350"/>
        <a:ext cx="8928992" cy="778320"/>
      </dsp:txXfrm>
    </dsp:sp>
    <dsp:sp modelId="{BBECCC6C-340C-4B5E-AF3E-FC5361F195BA}">
      <dsp:nvSpPr>
        <dsp:cNvPr id="0" name=""/>
        <dsp:cNvSpPr/>
      </dsp:nvSpPr>
      <dsp:spPr>
        <a:xfrm>
          <a:off x="0" y="1777670"/>
          <a:ext cx="8928992" cy="989820"/>
        </a:xfrm>
        <a:prstGeom prst="roundRect">
          <a:avLst/>
        </a:prstGeom>
        <a:solidFill>
          <a:schemeClr val="accent4">
            <a:shade val="50000"/>
            <a:hueOff val="-139623"/>
            <a:satOff val="-4225"/>
            <a:lumOff val="277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Для обеспечения предоставления помощи могут быть созданы механизмы поддержки коллег, работа которых основывается на поддержании стрессоустойчивости волонтеров и группы реагирования в целом.</a:t>
          </a:r>
          <a:endParaRPr lang="ru-RU" sz="1800" kern="1200" dirty="0"/>
        </a:p>
      </dsp:txBody>
      <dsp:txXfrm>
        <a:off x="48319" y="1825989"/>
        <a:ext cx="8832354" cy="893182"/>
      </dsp:txXfrm>
    </dsp:sp>
    <dsp:sp modelId="{6C507EEE-54C6-40E2-9D8C-6CA784EE6D34}">
      <dsp:nvSpPr>
        <dsp:cNvPr id="0" name=""/>
        <dsp:cNvSpPr/>
      </dsp:nvSpPr>
      <dsp:spPr>
        <a:xfrm>
          <a:off x="0" y="2902850"/>
          <a:ext cx="8928992" cy="989820"/>
        </a:xfrm>
        <a:prstGeom prst="roundRect">
          <a:avLst/>
        </a:prstGeom>
        <a:solidFill>
          <a:schemeClr val="accent4">
            <a:shade val="50000"/>
            <a:hueOff val="-139623"/>
            <a:satOff val="-4225"/>
            <a:lumOff val="277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Другой ключевой вопрос - определение круга тех лиц, которые получат помощь.</a:t>
          </a:r>
          <a:endParaRPr lang="ru-RU" sz="1800" kern="1200" dirty="0"/>
        </a:p>
      </dsp:txBody>
      <dsp:txXfrm>
        <a:off x="48319" y="2951169"/>
        <a:ext cx="8832354" cy="893182"/>
      </dsp:txXfrm>
    </dsp:sp>
    <dsp:sp modelId="{60D43646-D6F4-459E-84D9-E45477F29D04}">
      <dsp:nvSpPr>
        <dsp:cNvPr id="0" name=""/>
        <dsp:cNvSpPr/>
      </dsp:nvSpPr>
      <dsp:spPr>
        <a:xfrm>
          <a:off x="0" y="3892670"/>
          <a:ext cx="8928992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49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В соответствии с принципами и нормами Федерации все волонтеры должны иметь регулярный доступ к адекватной психологической помощи, предоставляемой национальными обществами в течение длительного времени.</a:t>
          </a:r>
          <a:endParaRPr lang="ru-RU" sz="1600" kern="1200" dirty="0"/>
        </a:p>
      </dsp:txBody>
      <dsp:txXfrm>
        <a:off x="0" y="3892670"/>
        <a:ext cx="8928992" cy="7783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4C81D-5ABA-4022-959E-6264544DC5A9}">
      <dsp:nvSpPr>
        <dsp:cNvPr id="0" name=""/>
        <dsp:cNvSpPr/>
      </dsp:nvSpPr>
      <dsp:spPr>
        <a:xfrm>
          <a:off x="805563" y="2135"/>
          <a:ext cx="3478224" cy="208693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Несмотря на то, что далеко не всем волонтерам понадобиться одинаковый тип помощи, в случае необходимости они все должны иметь возможность воспользоваться ею.</a:t>
          </a:r>
          <a:endParaRPr lang="ru-RU" sz="1800" kern="1200" dirty="0"/>
        </a:p>
      </dsp:txBody>
      <dsp:txXfrm>
        <a:off x="805563" y="2135"/>
        <a:ext cx="3478224" cy="2086934"/>
      </dsp:txXfrm>
    </dsp:sp>
    <dsp:sp modelId="{B532474A-9513-4070-AFBF-37A8E80C083B}">
      <dsp:nvSpPr>
        <dsp:cNvPr id="0" name=""/>
        <dsp:cNvSpPr/>
      </dsp:nvSpPr>
      <dsp:spPr>
        <a:xfrm>
          <a:off x="4631611" y="2135"/>
          <a:ext cx="3478224" cy="2086934"/>
        </a:xfrm>
        <a:prstGeom prst="rect">
          <a:avLst/>
        </a:prstGeom>
        <a:solidFill>
          <a:schemeClr val="accent2">
            <a:shade val="80000"/>
            <a:hueOff val="-11957"/>
            <a:satOff val="-1341"/>
            <a:lumOff val="85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Некоторые могут почувствовать себя лучше после регулярно проводимых собраний членов группы, а также чувствовать себя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норме благодаря всего лишь здоровой рабочей атмосфере.</a:t>
          </a:r>
          <a:endParaRPr lang="ru-RU" sz="1800" kern="1200" dirty="0"/>
        </a:p>
      </dsp:txBody>
      <dsp:txXfrm>
        <a:off x="4631611" y="2135"/>
        <a:ext cx="3478224" cy="2086934"/>
      </dsp:txXfrm>
    </dsp:sp>
    <dsp:sp modelId="{7DFE7933-BB7B-4ACB-94F9-AAE4E9143B5C}">
      <dsp:nvSpPr>
        <dsp:cNvPr id="0" name=""/>
        <dsp:cNvSpPr/>
      </dsp:nvSpPr>
      <dsp:spPr>
        <a:xfrm>
          <a:off x="805563" y="2436892"/>
          <a:ext cx="3478224" cy="2086934"/>
        </a:xfrm>
        <a:prstGeom prst="rect">
          <a:avLst/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Другим может понадобиться регулярная поддержка от руководства, а иногда и помощь специалиста.</a:t>
          </a:r>
          <a:endParaRPr lang="ru-RU" sz="1800" kern="1200" dirty="0"/>
        </a:p>
      </dsp:txBody>
      <dsp:txXfrm>
        <a:off x="805563" y="2436892"/>
        <a:ext cx="3478224" cy="2086934"/>
      </dsp:txXfrm>
    </dsp:sp>
    <dsp:sp modelId="{5308B88B-C599-4D4E-97B8-E1DF8B063C51}">
      <dsp:nvSpPr>
        <dsp:cNvPr id="0" name=""/>
        <dsp:cNvSpPr/>
      </dsp:nvSpPr>
      <dsp:spPr>
        <a:xfrm>
          <a:off x="4631611" y="2436892"/>
          <a:ext cx="3478224" cy="2086934"/>
        </a:xfrm>
        <a:prstGeom prst="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Оценивая свои ресурсы, сопоставляйте ваши методы оказания психосоциальной поддержки с нуждами ваших волонтеров и обстановкой, в которой они работают.</a:t>
          </a:r>
        </a:p>
      </dsp:txBody>
      <dsp:txXfrm>
        <a:off x="4631611" y="2436892"/>
        <a:ext cx="3478224" cy="20869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79DC7-BB67-44A7-8963-B14D5AD625C9}">
      <dsp:nvSpPr>
        <dsp:cNvPr id="0" name=""/>
        <dsp:cNvSpPr/>
      </dsp:nvSpPr>
      <dsp:spPr>
        <a:xfrm rot="16200000">
          <a:off x="-117275" y="121813"/>
          <a:ext cx="4608512" cy="4364885"/>
        </a:xfrm>
        <a:prstGeom prst="flowChartManualOperation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Некоторые виды поддержки требуют подготовки и обучения волонтеров для того, чтобы они понимали риски, осознавали наличие поддержки и знали способы максимально эффективного использования собственных сил.</a:t>
          </a:r>
        </a:p>
      </dsp:txBody>
      <dsp:txXfrm rot="5400000">
        <a:off x="4539" y="921701"/>
        <a:ext cx="4364885" cy="2765108"/>
      </dsp:txXfrm>
    </dsp:sp>
    <dsp:sp modelId="{64132223-F73E-4950-AAE9-F2B123DD0457}">
      <dsp:nvSpPr>
        <dsp:cNvPr id="0" name=""/>
        <dsp:cNvSpPr/>
      </dsp:nvSpPr>
      <dsp:spPr>
        <a:xfrm rot="16200000">
          <a:off x="4574975" y="121813"/>
          <a:ext cx="4608512" cy="4364885"/>
        </a:xfrm>
        <a:prstGeom prst="flowChartManualOperation">
          <a:avLst/>
        </a:prstGeom>
        <a:solidFill>
          <a:schemeClr val="accent3">
            <a:shade val="50000"/>
            <a:hueOff val="267556"/>
            <a:satOff val="-4269"/>
            <a:lumOff val="411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</a:rPr>
            <a:t>Некоторые виды поддержки требуют подготовки и обучения волонтеров для того, чтобы они понимали риски, осознавали наличие поддержки и знали способы максимально эффективного использования собственных сил.</a:t>
          </a:r>
        </a:p>
      </dsp:txBody>
      <dsp:txXfrm rot="5400000">
        <a:off x="4696789" y="921701"/>
        <a:ext cx="4364885" cy="27651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0CAF4-86A9-49E2-8729-75A44AE571EC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5E4CC-A52F-4655-A021-701B3914D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39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3808A4-FA59-4C12-9ED3-2EDDAF6B006C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582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4D46A1-7AD1-451E-AB27-029D088727D7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311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B438E-7705-4DB8-8B59-8BBF88841399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733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7"/>
            <a:ext cx="890016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2417719" y="1"/>
            <a:ext cx="5538615" cy="762963"/>
          </a:xfrm>
          <a:prstGeom prst="rect">
            <a:avLst/>
          </a:prstGeom>
          <a:solidFill>
            <a:srgbClr val="F9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7719" y="283"/>
            <a:ext cx="5538615" cy="762680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90A2CE-B790-43D7-B26D-958064112A00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214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3490F6-1E5D-4062-9B3B-37266793D742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683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65CF61-5411-4628-83EA-564FC1120055}" type="datetime1">
              <a:rPr lang="uk-UA" smtClean="0"/>
              <a:t>14.12.2017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5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54ED25-C37E-4FAE-96C6-C34A25F12AC2}" type="datetime1">
              <a:rPr lang="uk-UA" smtClean="0"/>
              <a:t>14.12.2017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971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08EC8A-FBAC-4FCF-B681-72B0C3A28B5E}" type="datetime1">
              <a:rPr lang="uk-UA" smtClean="0"/>
              <a:t>14.12.2017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94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F7C031-BBFF-4161-81B5-52C713065FF7}" type="datetime1">
              <a:rPr lang="uk-UA" smtClean="0"/>
              <a:t>14.12.2017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053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05367-024A-43E8-B857-F42730AE380E}" type="datetime1">
              <a:rPr lang="uk-UA" smtClean="0"/>
              <a:t>14.12.2017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481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9E117B-5A09-4632-8710-463DE1CFD6FA}" type="datetime1">
              <a:rPr lang="uk-UA" smtClean="0"/>
              <a:t>14.12.2017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588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uk-UA" dirty="0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F71C27D-5B86-4616-8B3D-1B68ED6FF5B6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:\Простой бизнес\15.07-15.08.15\28.07.15 - шаблон презентации (шумило)\шаблон_fabiz_2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60712" y="580526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28864" y="2276872"/>
            <a:ext cx="5112568" cy="2304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ПСИХОСОЦИАЛЬНАЯ ПОМОЩЬ В ПРОФИЛАКТИКЕ ПСИХОЛОГОГИЧЕСКИХ РИСКОВ ВОЛОНТЁРОВ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08584" y="566124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Материал презентации подготовлен с привлечением специалистов: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Максимовой Н. В., директора Центра карьеры НИТУ «</a:t>
            </a:r>
            <a:r>
              <a:rPr lang="ru-RU" dirty="0" err="1"/>
              <a:t>МИСиС</a:t>
            </a:r>
            <a:r>
              <a:rPr lang="ru-RU" dirty="0"/>
              <a:t>».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Суяргуловой</a:t>
            </a:r>
            <a:r>
              <a:rPr lang="ru-RU" dirty="0"/>
              <a:t> Р. И., специалиста Центра карьеры НИТУ «</a:t>
            </a:r>
            <a:r>
              <a:rPr lang="ru-RU" dirty="0" err="1"/>
              <a:t>МИСиС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7011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Информация для волонтёров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10</a:t>
            </a:fld>
            <a:endParaRPr lang="uk-UA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399590"/>
              </p:ext>
            </p:extLst>
          </p:nvPr>
        </p:nvGraphicFramePr>
        <p:xfrm>
          <a:off x="495300" y="1700809"/>
          <a:ext cx="8915400" cy="480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4104" y="982469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Вы можете включить следующую информацию в свои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месседжи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543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Информация для волонтёров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11</a:t>
            </a:fld>
            <a:endParaRPr lang="uk-UA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865668"/>
              </p:ext>
            </p:extLst>
          </p:nvPr>
        </p:nvGraphicFramePr>
        <p:xfrm>
          <a:off x="574104" y="1510904"/>
          <a:ext cx="8915400" cy="5302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4104" y="9824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Ключевые моменты, а также места для передачи информации о стрессе и психосоциальной помощи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9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Понятие психосоциальной помощи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2</a:t>
            </a:fld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44801122"/>
              </p:ext>
            </p:extLst>
          </p:nvPr>
        </p:nvGraphicFramePr>
        <p:xfrm>
          <a:off x="416496" y="1227666"/>
          <a:ext cx="9489504" cy="536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28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ea typeface="Gabriola" panose="04040605051002020D02" pitchFamily="82" charset="0"/>
                <a:cs typeface="Times New Roman" panose="02020603050405020304" pitchFamily="18" charset="0"/>
              </a:rPr>
              <a:t>Методы оказания психосоциальной помощи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3</a:t>
            </a:fld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8424045"/>
              </p:ext>
            </p:extLst>
          </p:nvPr>
        </p:nvGraphicFramePr>
        <p:xfrm>
          <a:off x="4001530" y="1894185"/>
          <a:ext cx="6734468" cy="3713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75449398"/>
              </p:ext>
            </p:extLst>
          </p:nvPr>
        </p:nvGraphicFramePr>
        <p:xfrm>
          <a:off x="606022" y="1506583"/>
          <a:ext cx="4164692" cy="386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43333" y="1124744"/>
            <a:ext cx="5416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При разработке таких документов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необходимо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ответить на три вопроса:</a:t>
            </a:r>
            <a:endParaRPr lang="ru-RU" sz="2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137588009"/>
              </p:ext>
            </p:extLst>
          </p:nvPr>
        </p:nvGraphicFramePr>
        <p:xfrm>
          <a:off x="699834" y="5760395"/>
          <a:ext cx="8429630" cy="961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2383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Политика оказания психосоциальной помощи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4</a:t>
            </a:fld>
            <a:endParaRPr lang="uk-UA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796558" y="1057106"/>
            <a:ext cx="8608573" cy="566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6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Направленность психосоциальной помощи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5</a:t>
            </a:fld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91481651"/>
              </p:ext>
            </p:extLst>
          </p:nvPr>
        </p:nvGraphicFramePr>
        <p:xfrm>
          <a:off x="488504" y="1227666"/>
          <a:ext cx="9289032" cy="5493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54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Направленность психосоциальной помощи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6</a:t>
            </a:fld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0447007"/>
              </p:ext>
            </p:extLst>
          </p:nvPr>
        </p:nvGraphicFramePr>
        <p:xfrm>
          <a:off x="722530" y="1484784"/>
          <a:ext cx="892899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01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Направленность психосоциальной помощи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7</a:t>
            </a:fld>
            <a:endParaRPr lang="uk-UA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094741"/>
              </p:ext>
            </p:extLst>
          </p:nvPr>
        </p:nvGraphicFramePr>
        <p:xfrm>
          <a:off x="495300" y="1556792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959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Частота предоставления психосоциальной помощи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58172"/>
              </p:ext>
            </p:extLst>
          </p:nvPr>
        </p:nvGraphicFramePr>
        <p:xfrm>
          <a:off x="495300" y="2060848"/>
          <a:ext cx="906621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8</a:t>
            </a:fld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574104" y="1003375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Актуален вопрос частоты предоставления психосоциальной помощи, а также обстоятельств предоставления такой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помощи.</a:t>
            </a:r>
            <a:endParaRPr lang="ru-RU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Частота предоставления психосоциальной помощи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9</a:t>
            </a:fld>
            <a:endParaRPr lang="uk-UA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886009"/>
              </p:ext>
            </p:extLst>
          </p:nvPr>
        </p:nvGraphicFramePr>
        <p:xfrm>
          <a:off x="495300" y="1052736"/>
          <a:ext cx="89154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722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3017</TotalTime>
  <Words>971</Words>
  <Application>Microsoft Office PowerPoint</Application>
  <PresentationFormat>Лист A4 (210x297 мм)</PresentationFormat>
  <Paragraphs>74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Тема1</vt:lpstr>
      <vt:lpstr>Презентация PowerPoint</vt:lpstr>
      <vt:lpstr>Понятие психосоциальной помощи</vt:lpstr>
      <vt:lpstr>Методы оказания психосоциальной помощи</vt:lpstr>
      <vt:lpstr>Политика оказания психосоциальной помощи</vt:lpstr>
      <vt:lpstr>Направленность психосоциальной помощи</vt:lpstr>
      <vt:lpstr>Направленность психосоциальной помощи</vt:lpstr>
      <vt:lpstr>Направленность психосоциальной помощи</vt:lpstr>
      <vt:lpstr>Частота предоставления психосоциальной помощи</vt:lpstr>
      <vt:lpstr>Частота предоставления психосоциальной помощи</vt:lpstr>
      <vt:lpstr>Информация для волонтёров</vt:lpstr>
      <vt:lpstr>Информация для волонтёров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Cris</dc:creator>
  <cp:lastModifiedBy>Lana</cp:lastModifiedBy>
  <cp:revision>46</cp:revision>
  <dcterms:created xsi:type="dcterms:W3CDTF">2015-07-31T19:20:11Z</dcterms:created>
  <dcterms:modified xsi:type="dcterms:W3CDTF">2017-12-14T10:00:41Z</dcterms:modified>
</cp:coreProperties>
</file>